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24"/>
  </p:notesMasterIdLst>
  <p:sldIdLst>
    <p:sldId id="259" r:id="rId5"/>
    <p:sldId id="260" r:id="rId6"/>
    <p:sldId id="266" r:id="rId7"/>
    <p:sldId id="267" r:id="rId8"/>
    <p:sldId id="268" r:id="rId9"/>
    <p:sldId id="269" r:id="rId10"/>
    <p:sldId id="270" r:id="rId11"/>
    <p:sldId id="271" r:id="rId12"/>
    <p:sldId id="272" r:id="rId13"/>
    <p:sldId id="273" r:id="rId14"/>
    <p:sldId id="274" r:id="rId15"/>
    <p:sldId id="275" r:id="rId16"/>
    <p:sldId id="279" r:id="rId17"/>
    <p:sldId id="280" r:id="rId18"/>
    <p:sldId id="276" r:id="rId19"/>
    <p:sldId id="277" r:id="rId20"/>
    <p:sldId id="281" r:id="rId21"/>
    <p:sldId id="278" r:id="rId22"/>
    <p:sldId id="282"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24" autoAdjust="0"/>
    <p:restoredTop sz="89424" autoAdjust="0"/>
  </p:normalViewPr>
  <p:slideViewPr>
    <p:cSldViewPr snapToGrid="0">
      <p:cViewPr varScale="1">
        <p:scale>
          <a:sx n="104" d="100"/>
          <a:sy n="104" d="100"/>
        </p:scale>
        <p:origin x="64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us Boer" userId="dd0b548e-2051-480b-b45a-733b835a31bc" providerId="ADAL" clId="{6B479B98-77C9-4CF2-8280-D40A77395C27}"/>
    <pc:docChg chg="undo custSel addSld modSld sldOrd">
      <pc:chgData name="Bertus Boer" userId="dd0b548e-2051-480b-b45a-733b835a31bc" providerId="ADAL" clId="{6B479B98-77C9-4CF2-8280-D40A77395C27}" dt="2020-11-26T07:12:18.393" v="73" actId="5793"/>
      <pc:docMkLst>
        <pc:docMk/>
      </pc:docMkLst>
      <pc:sldChg chg="modSp modAnim">
        <pc:chgData name="Bertus Boer" userId="dd0b548e-2051-480b-b45a-733b835a31bc" providerId="ADAL" clId="{6B479B98-77C9-4CF2-8280-D40A77395C27}" dt="2020-11-26T07:09:00.146" v="22" actId="27636"/>
        <pc:sldMkLst>
          <pc:docMk/>
          <pc:sldMk cId="899684905" sldId="274"/>
        </pc:sldMkLst>
        <pc:spChg chg="mod">
          <ac:chgData name="Bertus Boer" userId="dd0b548e-2051-480b-b45a-733b835a31bc" providerId="ADAL" clId="{6B479B98-77C9-4CF2-8280-D40A77395C27}" dt="2020-11-26T07:09:00.146" v="22" actId="27636"/>
          <ac:spMkLst>
            <pc:docMk/>
            <pc:sldMk cId="899684905" sldId="274"/>
            <ac:spMk id="3" creationId="{AAF1CBFE-1D27-41A7-BAF4-9EB040C29F90}"/>
          </ac:spMkLst>
        </pc:spChg>
      </pc:sldChg>
      <pc:sldChg chg="modSp modAnim">
        <pc:chgData name="Bertus Boer" userId="dd0b548e-2051-480b-b45a-733b835a31bc" providerId="ADAL" clId="{6B479B98-77C9-4CF2-8280-D40A77395C27}" dt="2020-11-26T07:08:33.528" v="13" actId="27636"/>
        <pc:sldMkLst>
          <pc:docMk/>
          <pc:sldMk cId="603832413" sldId="275"/>
        </pc:sldMkLst>
        <pc:spChg chg="mod">
          <ac:chgData name="Bertus Boer" userId="dd0b548e-2051-480b-b45a-733b835a31bc" providerId="ADAL" clId="{6B479B98-77C9-4CF2-8280-D40A77395C27}" dt="2020-11-26T07:08:33.528" v="13" actId="27636"/>
          <ac:spMkLst>
            <pc:docMk/>
            <pc:sldMk cId="603832413" sldId="275"/>
            <ac:spMk id="3" creationId="{63849A9C-8C90-4D96-A5FB-D6E3BBB6D142}"/>
          </ac:spMkLst>
        </pc:spChg>
      </pc:sldChg>
      <pc:sldChg chg="modSp modAnim">
        <pc:chgData name="Bertus Boer" userId="dd0b548e-2051-480b-b45a-733b835a31bc" providerId="ADAL" clId="{6B479B98-77C9-4CF2-8280-D40A77395C27}" dt="2020-11-26T07:09:46.369" v="33" actId="20577"/>
        <pc:sldMkLst>
          <pc:docMk/>
          <pc:sldMk cId="2755214912" sldId="276"/>
        </pc:sldMkLst>
        <pc:spChg chg="mod">
          <ac:chgData name="Bertus Boer" userId="dd0b548e-2051-480b-b45a-733b835a31bc" providerId="ADAL" clId="{6B479B98-77C9-4CF2-8280-D40A77395C27}" dt="2020-11-26T07:09:46.369" v="33" actId="20577"/>
          <ac:spMkLst>
            <pc:docMk/>
            <pc:sldMk cId="2755214912" sldId="276"/>
            <ac:spMk id="3" creationId="{C346FDB5-0DB0-40FD-AA6D-4418717287E4}"/>
          </ac:spMkLst>
        </pc:spChg>
      </pc:sldChg>
      <pc:sldChg chg="modSp modAnim">
        <pc:chgData name="Bertus Boer" userId="dd0b548e-2051-480b-b45a-733b835a31bc" providerId="ADAL" clId="{6B479B98-77C9-4CF2-8280-D40A77395C27}" dt="2020-11-26T07:10:24.697" v="42" actId="27636"/>
        <pc:sldMkLst>
          <pc:docMk/>
          <pc:sldMk cId="831239530" sldId="277"/>
        </pc:sldMkLst>
        <pc:spChg chg="mod">
          <ac:chgData name="Bertus Boer" userId="dd0b548e-2051-480b-b45a-733b835a31bc" providerId="ADAL" clId="{6B479B98-77C9-4CF2-8280-D40A77395C27}" dt="2020-11-26T07:06:56.516" v="0" actId="1076"/>
          <ac:spMkLst>
            <pc:docMk/>
            <pc:sldMk cId="831239530" sldId="277"/>
            <ac:spMk id="2" creationId="{37A9F2BA-C17D-4BC5-9F60-CF5D40D0F0AC}"/>
          </ac:spMkLst>
        </pc:spChg>
        <pc:spChg chg="mod">
          <ac:chgData name="Bertus Boer" userId="dd0b548e-2051-480b-b45a-733b835a31bc" providerId="ADAL" clId="{6B479B98-77C9-4CF2-8280-D40A77395C27}" dt="2020-11-26T07:10:24.697" v="42" actId="27636"/>
          <ac:spMkLst>
            <pc:docMk/>
            <pc:sldMk cId="831239530" sldId="277"/>
            <ac:spMk id="3" creationId="{21EC2BFD-955E-4C13-AEE9-7DE65E184D21}"/>
          </ac:spMkLst>
        </pc:spChg>
      </pc:sldChg>
      <pc:sldChg chg="modSp modAnim">
        <pc:chgData name="Bertus Boer" userId="dd0b548e-2051-480b-b45a-733b835a31bc" providerId="ADAL" clId="{6B479B98-77C9-4CF2-8280-D40A77395C27}" dt="2020-11-26T07:11:26.669" v="64" actId="27636"/>
        <pc:sldMkLst>
          <pc:docMk/>
          <pc:sldMk cId="1519962002" sldId="278"/>
        </pc:sldMkLst>
        <pc:spChg chg="mod">
          <ac:chgData name="Bertus Boer" userId="dd0b548e-2051-480b-b45a-733b835a31bc" providerId="ADAL" clId="{6B479B98-77C9-4CF2-8280-D40A77395C27}" dt="2020-11-26T07:11:26.669" v="64" actId="27636"/>
          <ac:spMkLst>
            <pc:docMk/>
            <pc:sldMk cId="1519962002" sldId="278"/>
            <ac:spMk id="3" creationId="{C1DF8679-2EF7-49DA-821B-EBF6CC31BBAC}"/>
          </ac:spMkLst>
        </pc:spChg>
      </pc:sldChg>
      <pc:sldChg chg="modSp add modAnim">
        <pc:chgData name="Bertus Boer" userId="dd0b548e-2051-480b-b45a-733b835a31bc" providerId="ADAL" clId="{6B479B98-77C9-4CF2-8280-D40A77395C27}" dt="2020-11-26T07:07:59.503" v="3" actId="27636"/>
        <pc:sldMkLst>
          <pc:docMk/>
          <pc:sldMk cId="3832152379" sldId="279"/>
        </pc:sldMkLst>
        <pc:spChg chg="mod">
          <ac:chgData name="Bertus Boer" userId="dd0b548e-2051-480b-b45a-733b835a31bc" providerId="ADAL" clId="{6B479B98-77C9-4CF2-8280-D40A77395C27}" dt="2020-11-26T07:07:59.503" v="3" actId="27636"/>
          <ac:spMkLst>
            <pc:docMk/>
            <pc:sldMk cId="3832152379" sldId="279"/>
            <ac:spMk id="3" creationId="{63849A9C-8C90-4D96-A5FB-D6E3BBB6D142}"/>
          </ac:spMkLst>
        </pc:spChg>
      </pc:sldChg>
      <pc:sldChg chg="modSp add ord modAnim">
        <pc:chgData name="Bertus Boer" userId="dd0b548e-2051-480b-b45a-733b835a31bc" providerId="ADAL" clId="{6B479B98-77C9-4CF2-8280-D40A77395C27}" dt="2020-11-26T07:09:40.396" v="30"/>
        <pc:sldMkLst>
          <pc:docMk/>
          <pc:sldMk cId="2548888375" sldId="280"/>
        </pc:sldMkLst>
        <pc:spChg chg="mod">
          <ac:chgData name="Bertus Boer" userId="dd0b548e-2051-480b-b45a-733b835a31bc" providerId="ADAL" clId="{6B479B98-77C9-4CF2-8280-D40A77395C27}" dt="2020-11-26T07:09:31.253" v="29" actId="27636"/>
          <ac:spMkLst>
            <pc:docMk/>
            <pc:sldMk cId="2548888375" sldId="280"/>
            <ac:spMk id="3" creationId="{C346FDB5-0DB0-40FD-AA6D-4418717287E4}"/>
          </ac:spMkLst>
        </pc:spChg>
      </pc:sldChg>
      <pc:sldChg chg="modSp add modAnim">
        <pc:chgData name="Bertus Boer" userId="dd0b548e-2051-480b-b45a-733b835a31bc" providerId="ADAL" clId="{6B479B98-77C9-4CF2-8280-D40A77395C27}" dt="2020-11-26T07:10:45.730" v="51" actId="27636"/>
        <pc:sldMkLst>
          <pc:docMk/>
          <pc:sldMk cId="4128401904" sldId="281"/>
        </pc:sldMkLst>
        <pc:spChg chg="mod">
          <ac:chgData name="Bertus Boer" userId="dd0b548e-2051-480b-b45a-733b835a31bc" providerId="ADAL" clId="{6B479B98-77C9-4CF2-8280-D40A77395C27}" dt="2020-11-26T07:10:45.730" v="51" actId="27636"/>
          <ac:spMkLst>
            <pc:docMk/>
            <pc:sldMk cId="4128401904" sldId="281"/>
            <ac:spMk id="3" creationId="{21EC2BFD-955E-4C13-AEE9-7DE65E184D21}"/>
          </ac:spMkLst>
        </pc:spChg>
      </pc:sldChg>
      <pc:sldChg chg="modSp add modAnim">
        <pc:chgData name="Bertus Boer" userId="dd0b548e-2051-480b-b45a-733b835a31bc" providerId="ADAL" clId="{6B479B98-77C9-4CF2-8280-D40A77395C27}" dt="2020-11-26T07:12:18.393" v="73" actId="5793"/>
        <pc:sldMkLst>
          <pc:docMk/>
          <pc:sldMk cId="1534655493" sldId="282"/>
        </pc:sldMkLst>
        <pc:spChg chg="mod">
          <ac:chgData name="Bertus Boer" userId="dd0b548e-2051-480b-b45a-733b835a31bc" providerId="ADAL" clId="{6B479B98-77C9-4CF2-8280-D40A77395C27}" dt="2020-11-26T07:12:18.393" v="73" actId="5793"/>
          <ac:spMkLst>
            <pc:docMk/>
            <pc:sldMk cId="1534655493" sldId="282"/>
            <ac:spMk id="3" creationId="{C1DF8679-2EF7-49DA-821B-EBF6CC31BBAC}"/>
          </ac:spMkLst>
        </pc:spChg>
      </pc:sldChg>
    </pc:docChg>
  </pc:docChgLst>
  <pc:docChgLst>
    <pc:chgData name="Bertus Boer" userId="dd0b548e-2051-480b-b45a-733b835a31bc" providerId="ADAL" clId="{25CD3537-6085-4F59-9FA8-62DF9DAB6B39}"/>
    <pc:docChg chg="custSel modSld modMainMaster">
      <pc:chgData name="Bertus Boer" userId="dd0b548e-2051-480b-b45a-733b835a31bc" providerId="ADAL" clId="{25CD3537-6085-4F59-9FA8-62DF9DAB6B39}" dt="2020-11-25T10:39:36.413" v="120" actId="14100"/>
      <pc:docMkLst>
        <pc:docMk/>
      </pc:docMkLst>
      <pc:sldChg chg="delSp">
        <pc:chgData name="Bertus Boer" userId="dd0b548e-2051-480b-b45a-733b835a31bc" providerId="ADAL" clId="{25CD3537-6085-4F59-9FA8-62DF9DAB6B39}" dt="2020-11-25T10:33:00.308" v="5" actId="478"/>
        <pc:sldMkLst>
          <pc:docMk/>
          <pc:sldMk cId="1288748564" sldId="259"/>
        </pc:sldMkLst>
        <pc:picChg chg="del">
          <ac:chgData name="Bertus Boer" userId="dd0b548e-2051-480b-b45a-733b835a31bc" providerId="ADAL" clId="{25CD3537-6085-4F59-9FA8-62DF9DAB6B39}" dt="2020-11-25T10:33:00.308" v="5" actId="478"/>
          <ac:picMkLst>
            <pc:docMk/>
            <pc:sldMk cId="1288748564" sldId="259"/>
            <ac:picMk id="4" creationId="{7DFF3D26-585B-43CD-AB91-AA58E8DC2D25}"/>
          </ac:picMkLst>
        </pc:picChg>
      </pc:sldChg>
      <pc:sldChg chg="modSp">
        <pc:chgData name="Bertus Boer" userId="dd0b548e-2051-480b-b45a-733b835a31bc" providerId="ADAL" clId="{25CD3537-6085-4F59-9FA8-62DF9DAB6B39}" dt="2020-11-25T10:35:52.009" v="70" actId="20577"/>
        <pc:sldMkLst>
          <pc:docMk/>
          <pc:sldMk cId="3932899532" sldId="266"/>
        </pc:sldMkLst>
        <pc:spChg chg="mod">
          <ac:chgData name="Bertus Boer" userId="dd0b548e-2051-480b-b45a-733b835a31bc" providerId="ADAL" clId="{25CD3537-6085-4F59-9FA8-62DF9DAB6B39}" dt="2020-11-25T10:34:48.835" v="26" actId="1076"/>
          <ac:spMkLst>
            <pc:docMk/>
            <pc:sldMk cId="3932899532" sldId="266"/>
            <ac:spMk id="4" creationId="{66C21E6C-12AB-431A-9421-0A82CF27C903}"/>
          </ac:spMkLst>
        </pc:spChg>
        <pc:spChg chg="mod">
          <ac:chgData name="Bertus Boer" userId="dd0b548e-2051-480b-b45a-733b835a31bc" providerId="ADAL" clId="{25CD3537-6085-4F59-9FA8-62DF9DAB6B39}" dt="2020-11-25T10:35:52.009" v="70" actId="20577"/>
          <ac:spMkLst>
            <pc:docMk/>
            <pc:sldMk cId="3932899532" sldId="266"/>
            <ac:spMk id="5" creationId="{867A13C6-1B22-4CC3-A83E-96DC52B7C571}"/>
          </ac:spMkLst>
        </pc:spChg>
        <pc:picChg chg="mod">
          <ac:chgData name="Bertus Boer" userId="dd0b548e-2051-480b-b45a-733b835a31bc" providerId="ADAL" clId="{25CD3537-6085-4F59-9FA8-62DF9DAB6B39}" dt="2020-11-25T10:34:42.373" v="25" actId="1076"/>
          <ac:picMkLst>
            <pc:docMk/>
            <pc:sldMk cId="3932899532" sldId="266"/>
            <ac:picMk id="6" creationId="{16A1FD76-C24C-4367-B14B-F9E8B2F0080D}"/>
          </ac:picMkLst>
        </pc:picChg>
        <pc:picChg chg="mod">
          <ac:chgData name="Bertus Boer" userId="dd0b548e-2051-480b-b45a-733b835a31bc" providerId="ADAL" clId="{25CD3537-6085-4F59-9FA8-62DF9DAB6B39}" dt="2020-11-25T10:34:40.485" v="24" actId="1076"/>
          <ac:picMkLst>
            <pc:docMk/>
            <pc:sldMk cId="3932899532" sldId="266"/>
            <ac:picMk id="7" creationId="{FA3B4387-0D55-48D2-8100-06975E55810C}"/>
          </ac:picMkLst>
        </pc:picChg>
      </pc:sldChg>
      <pc:sldChg chg="modSp modAnim">
        <pc:chgData name="Bertus Boer" userId="dd0b548e-2051-480b-b45a-733b835a31bc" providerId="ADAL" clId="{25CD3537-6085-4F59-9FA8-62DF9DAB6B39}" dt="2020-11-25T10:36:45.289" v="88"/>
        <pc:sldMkLst>
          <pc:docMk/>
          <pc:sldMk cId="4150596369" sldId="267"/>
        </pc:sldMkLst>
        <pc:spChg chg="mod">
          <ac:chgData name="Bertus Boer" userId="dd0b548e-2051-480b-b45a-733b835a31bc" providerId="ADAL" clId="{25CD3537-6085-4F59-9FA8-62DF9DAB6B39}" dt="2020-11-25T10:36:41.714" v="87" actId="20577"/>
          <ac:spMkLst>
            <pc:docMk/>
            <pc:sldMk cId="4150596369" sldId="267"/>
            <ac:spMk id="3" creationId="{E5FFA011-3D4B-4B0A-86F2-89BFDB9A76A4}"/>
          </ac:spMkLst>
        </pc:spChg>
      </pc:sldChg>
      <pc:sldChg chg="modSp">
        <pc:chgData name="Bertus Boer" userId="dd0b548e-2051-480b-b45a-733b835a31bc" providerId="ADAL" clId="{25CD3537-6085-4F59-9FA8-62DF9DAB6B39}" dt="2020-11-25T10:36:53.050" v="90" actId="1076"/>
        <pc:sldMkLst>
          <pc:docMk/>
          <pc:sldMk cId="1213683221" sldId="268"/>
        </pc:sldMkLst>
        <pc:spChg chg="mod">
          <ac:chgData name="Bertus Boer" userId="dd0b548e-2051-480b-b45a-733b835a31bc" providerId="ADAL" clId="{25CD3537-6085-4F59-9FA8-62DF9DAB6B39}" dt="2020-11-25T10:36:53.050" v="90" actId="1076"/>
          <ac:spMkLst>
            <pc:docMk/>
            <pc:sldMk cId="1213683221" sldId="268"/>
            <ac:spMk id="5" creationId="{EC1B7AF7-522B-43D5-875C-25107E6373E2}"/>
          </ac:spMkLst>
        </pc:spChg>
        <pc:picChg chg="mod">
          <ac:chgData name="Bertus Boer" userId="dd0b548e-2051-480b-b45a-733b835a31bc" providerId="ADAL" clId="{25CD3537-6085-4F59-9FA8-62DF9DAB6B39}" dt="2020-11-25T10:36:51.378" v="89" actId="1076"/>
          <ac:picMkLst>
            <pc:docMk/>
            <pc:sldMk cId="1213683221" sldId="268"/>
            <ac:picMk id="6" creationId="{DD622F67-8DBA-4211-931D-52D73ABFA4A8}"/>
          </ac:picMkLst>
        </pc:picChg>
      </pc:sldChg>
      <pc:sldChg chg="modSp modAnim">
        <pc:chgData name="Bertus Boer" userId="dd0b548e-2051-480b-b45a-733b835a31bc" providerId="ADAL" clId="{25CD3537-6085-4F59-9FA8-62DF9DAB6B39}" dt="2020-11-25T10:37:23.224" v="100"/>
        <pc:sldMkLst>
          <pc:docMk/>
          <pc:sldMk cId="3975793957" sldId="269"/>
        </pc:sldMkLst>
        <pc:picChg chg="mod">
          <ac:chgData name="Bertus Boer" userId="dd0b548e-2051-480b-b45a-733b835a31bc" providerId="ADAL" clId="{25CD3537-6085-4F59-9FA8-62DF9DAB6B39}" dt="2020-11-25T10:33:45.537" v="16" actId="1076"/>
          <ac:picMkLst>
            <pc:docMk/>
            <pc:sldMk cId="3975793957" sldId="269"/>
            <ac:picMk id="4" creationId="{4334C811-3970-4E88-8E2E-74342E0D76E8}"/>
          </ac:picMkLst>
        </pc:picChg>
        <pc:picChg chg="mod">
          <ac:chgData name="Bertus Boer" userId="dd0b548e-2051-480b-b45a-733b835a31bc" providerId="ADAL" clId="{25CD3537-6085-4F59-9FA8-62DF9DAB6B39}" dt="2020-11-25T10:37:06.737" v="95" actId="1076"/>
          <ac:picMkLst>
            <pc:docMk/>
            <pc:sldMk cId="3975793957" sldId="269"/>
            <ac:picMk id="5" creationId="{4E81227B-14C5-4665-BC03-D87D05AF4FF8}"/>
          </ac:picMkLst>
        </pc:picChg>
        <pc:picChg chg="mod">
          <ac:chgData name="Bertus Boer" userId="dd0b548e-2051-480b-b45a-733b835a31bc" providerId="ADAL" clId="{25CD3537-6085-4F59-9FA8-62DF9DAB6B39}" dt="2020-11-25T10:37:18.484" v="99" actId="14100"/>
          <ac:picMkLst>
            <pc:docMk/>
            <pc:sldMk cId="3975793957" sldId="269"/>
            <ac:picMk id="6" creationId="{00578E30-8D03-40DD-B408-A3ABDC0FE297}"/>
          </ac:picMkLst>
        </pc:picChg>
      </pc:sldChg>
      <pc:sldChg chg="modSp">
        <pc:chgData name="Bertus Boer" userId="dd0b548e-2051-480b-b45a-733b835a31bc" providerId="ADAL" clId="{25CD3537-6085-4F59-9FA8-62DF9DAB6B39}" dt="2020-11-25T10:34:04.599" v="22" actId="14100"/>
        <pc:sldMkLst>
          <pc:docMk/>
          <pc:sldMk cId="2044410065" sldId="270"/>
        </pc:sldMkLst>
        <pc:picChg chg="mod">
          <ac:chgData name="Bertus Boer" userId="dd0b548e-2051-480b-b45a-733b835a31bc" providerId="ADAL" clId="{25CD3537-6085-4F59-9FA8-62DF9DAB6B39}" dt="2020-11-25T10:34:01.998" v="20" actId="14100"/>
          <ac:picMkLst>
            <pc:docMk/>
            <pc:sldMk cId="2044410065" sldId="270"/>
            <ac:picMk id="6" creationId="{A4189749-7D48-49FB-8FFE-78E1722F17CE}"/>
          </ac:picMkLst>
        </pc:picChg>
        <pc:picChg chg="mod">
          <ac:chgData name="Bertus Boer" userId="dd0b548e-2051-480b-b45a-733b835a31bc" providerId="ADAL" clId="{25CD3537-6085-4F59-9FA8-62DF9DAB6B39}" dt="2020-11-25T10:34:04.599" v="22" actId="14100"/>
          <ac:picMkLst>
            <pc:docMk/>
            <pc:sldMk cId="2044410065" sldId="270"/>
            <ac:picMk id="7" creationId="{B4B84326-4130-4D69-9365-FB9AEA614804}"/>
          </ac:picMkLst>
        </pc:picChg>
      </pc:sldChg>
      <pc:sldChg chg="modSp">
        <pc:chgData name="Bertus Boer" userId="dd0b548e-2051-480b-b45a-733b835a31bc" providerId="ADAL" clId="{25CD3537-6085-4F59-9FA8-62DF9DAB6B39}" dt="2020-11-25T10:39:05.437" v="109" actId="14100"/>
        <pc:sldMkLst>
          <pc:docMk/>
          <pc:sldMk cId="2456659703" sldId="271"/>
        </pc:sldMkLst>
        <pc:picChg chg="mod">
          <ac:chgData name="Bertus Boer" userId="dd0b548e-2051-480b-b45a-733b835a31bc" providerId="ADAL" clId="{25CD3537-6085-4F59-9FA8-62DF9DAB6B39}" dt="2020-11-25T10:38:45.808" v="102" actId="14100"/>
          <ac:picMkLst>
            <pc:docMk/>
            <pc:sldMk cId="2456659703" sldId="271"/>
            <ac:picMk id="6" creationId="{86C91DF9-1A24-464E-8834-6B7F5646A67A}"/>
          </ac:picMkLst>
        </pc:picChg>
        <pc:picChg chg="mod">
          <ac:chgData name="Bertus Boer" userId="dd0b548e-2051-480b-b45a-733b835a31bc" providerId="ADAL" clId="{25CD3537-6085-4F59-9FA8-62DF9DAB6B39}" dt="2020-11-25T10:38:50.661" v="104" actId="14100"/>
          <ac:picMkLst>
            <pc:docMk/>
            <pc:sldMk cId="2456659703" sldId="271"/>
            <ac:picMk id="7" creationId="{0467EDA0-1972-4844-AE08-3DD09418C9C3}"/>
          </ac:picMkLst>
        </pc:picChg>
        <pc:picChg chg="mod">
          <ac:chgData name="Bertus Boer" userId="dd0b548e-2051-480b-b45a-733b835a31bc" providerId="ADAL" clId="{25CD3537-6085-4F59-9FA8-62DF9DAB6B39}" dt="2020-11-25T10:38:56.184" v="106" actId="14100"/>
          <ac:picMkLst>
            <pc:docMk/>
            <pc:sldMk cId="2456659703" sldId="271"/>
            <ac:picMk id="8" creationId="{18A5E51B-3F2B-4AC4-AA95-2B68B2332AFE}"/>
          </ac:picMkLst>
        </pc:picChg>
        <pc:picChg chg="mod">
          <ac:chgData name="Bertus Boer" userId="dd0b548e-2051-480b-b45a-733b835a31bc" providerId="ADAL" clId="{25CD3537-6085-4F59-9FA8-62DF9DAB6B39}" dt="2020-11-25T10:39:05.437" v="109" actId="14100"/>
          <ac:picMkLst>
            <pc:docMk/>
            <pc:sldMk cId="2456659703" sldId="271"/>
            <ac:picMk id="10" creationId="{235080D5-C710-4B99-AB41-61C24BA4A6FC}"/>
          </ac:picMkLst>
        </pc:picChg>
      </pc:sldChg>
      <pc:sldChg chg="modSp">
        <pc:chgData name="Bertus Boer" userId="dd0b548e-2051-480b-b45a-733b835a31bc" providerId="ADAL" clId="{25CD3537-6085-4F59-9FA8-62DF9DAB6B39}" dt="2020-11-25T10:39:14.372" v="112" actId="14100"/>
        <pc:sldMkLst>
          <pc:docMk/>
          <pc:sldMk cId="3946879206" sldId="272"/>
        </pc:sldMkLst>
        <pc:picChg chg="mod">
          <ac:chgData name="Bertus Boer" userId="dd0b548e-2051-480b-b45a-733b835a31bc" providerId="ADAL" clId="{25CD3537-6085-4F59-9FA8-62DF9DAB6B39}" dt="2020-11-25T10:39:11.886" v="111" actId="14100"/>
          <ac:picMkLst>
            <pc:docMk/>
            <pc:sldMk cId="3946879206" sldId="272"/>
            <ac:picMk id="5" creationId="{DB604B47-C699-4D91-9506-EBF1AEEE4D56}"/>
          </ac:picMkLst>
        </pc:picChg>
        <pc:picChg chg="mod">
          <ac:chgData name="Bertus Boer" userId="dd0b548e-2051-480b-b45a-733b835a31bc" providerId="ADAL" clId="{25CD3537-6085-4F59-9FA8-62DF9DAB6B39}" dt="2020-11-25T10:39:14.372" v="112" actId="14100"/>
          <ac:picMkLst>
            <pc:docMk/>
            <pc:sldMk cId="3946879206" sldId="272"/>
            <ac:picMk id="6" creationId="{B814CA05-0713-4F8F-B30D-C5628CFD77F8}"/>
          </ac:picMkLst>
        </pc:picChg>
      </pc:sldChg>
      <pc:sldChg chg="modSp">
        <pc:chgData name="Bertus Boer" userId="dd0b548e-2051-480b-b45a-733b835a31bc" providerId="ADAL" clId="{25CD3537-6085-4F59-9FA8-62DF9DAB6B39}" dt="2020-11-25T10:39:36.413" v="120" actId="14100"/>
        <pc:sldMkLst>
          <pc:docMk/>
          <pc:sldMk cId="266322859" sldId="273"/>
        </pc:sldMkLst>
        <pc:picChg chg="mod">
          <ac:chgData name="Bertus Boer" userId="dd0b548e-2051-480b-b45a-733b835a31bc" providerId="ADAL" clId="{25CD3537-6085-4F59-9FA8-62DF9DAB6B39}" dt="2020-11-25T10:39:24.183" v="117" actId="14100"/>
          <ac:picMkLst>
            <pc:docMk/>
            <pc:sldMk cId="266322859" sldId="273"/>
            <ac:picMk id="5" creationId="{59BCE938-761D-49B1-BD2D-8235ED975BD3}"/>
          </ac:picMkLst>
        </pc:picChg>
        <pc:picChg chg="mod">
          <ac:chgData name="Bertus Boer" userId="dd0b548e-2051-480b-b45a-733b835a31bc" providerId="ADAL" clId="{25CD3537-6085-4F59-9FA8-62DF9DAB6B39}" dt="2020-11-25T10:39:36.413" v="120" actId="14100"/>
          <ac:picMkLst>
            <pc:docMk/>
            <pc:sldMk cId="266322859" sldId="273"/>
            <ac:picMk id="6" creationId="{E581668A-3A5A-4F6D-ADDE-FE689D9BD18B}"/>
          </ac:picMkLst>
        </pc:picChg>
      </pc:sldChg>
      <pc:sldChg chg="modSp">
        <pc:chgData name="Bertus Boer" userId="dd0b548e-2051-480b-b45a-733b835a31bc" providerId="ADAL" clId="{25CD3537-6085-4F59-9FA8-62DF9DAB6B39}" dt="2020-11-25T10:32:54.882" v="1" actId="27636"/>
        <pc:sldMkLst>
          <pc:docMk/>
          <pc:sldMk cId="899684905" sldId="274"/>
        </pc:sldMkLst>
        <pc:spChg chg="mod">
          <ac:chgData name="Bertus Boer" userId="dd0b548e-2051-480b-b45a-733b835a31bc" providerId="ADAL" clId="{25CD3537-6085-4F59-9FA8-62DF9DAB6B39}" dt="2020-11-25T10:32:54.882" v="1" actId="27636"/>
          <ac:spMkLst>
            <pc:docMk/>
            <pc:sldMk cId="899684905" sldId="274"/>
            <ac:spMk id="3" creationId="{AAF1CBFE-1D27-41A7-BAF4-9EB040C29F90}"/>
          </ac:spMkLst>
        </pc:spChg>
      </pc:sldChg>
      <pc:sldChg chg="modSp">
        <pc:chgData name="Bertus Boer" userId="dd0b548e-2051-480b-b45a-733b835a31bc" providerId="ADAL" clId="{25CD3537-6085-4F59-9FA8-62DF9DAB6B39}" dt="2020-11-25T10:32:54.935" v="2" actId="27636"/>
        <pc:sldMkLst>
          <pc:docMk/>
          <pc:sldMk cId="603832413" sldId="275"/>
        </pc:sldMkLst>
        <pc:spChg chg="mod">
          <ac:chgData name="Bertus Boer" userId="dd0b548e-2051-480b-b45a-733b835a31bc" providerId="ADAL" clId="{25CD3537-6085-4F59-9FA8-62DF9DAB6B39}" dt="2020-11-25T10:32:54.935" v="2" actId="27636"/>
          <ac:spMkLst>
            <pc:docMk/>
            <pc:sldMk cId="603832413" sldId="275"/>
            <ac:spMk id="3" creationId="{63849A9C-8C90-4D96-A5FB-D6E3BBB6D142}"/>
          </ac:spMkLst>
        </pc:spChg>
      </pc:sldChg>
      <pc:sldChg chg="modSp">
        <pc:chgData name="Bertus Boer" userId="dd0b548e-2051-480b-b45a-733b835a31bc" providerId="ADAL" clId="{25CD3537-6085-4F59-9FA8-62DF9DAB6B39}" dt="2020-11-25T10:32:54.952" v="3" actId="27636"/>
        <pc:sldMkLst>
          <pc:docMk/>
          <pc:sldMk cId="2755214912" sldId="276"/>
        </pc:sldMkLst>
        <pc:spChg chg="mod">
          <ac:chgData name="Bertus Boer" userId="dd0b548e-2051-480b-b45a-733b835a31bc" providerId="ADAL" clId="{25CD3537-6085-4F59-9FA8-62DF9DAB6B39}" dt="2020-11-25T10:32:54.952" v="3" actId="27636"/>
          <ac:spMkLst>
            <pc:docMk/>
            <pc:sldMk cId="2755214912" sldId="276"/>
            <ac:spMk id="3" creationId="{C346FDB5-0DB0-40FD-AA6D-4418717287E4}"/>
          </ac:spMkLst>
        </pc:spChg>
      </pc:sldChg>
      <pc:sldChg chg="modSp">
        <pc:chgData name="Bertus Boer" userId="dd0b548e-2051-480b-b45a-733b835a31bc" providerId="ADAL" clId="{25CD3537-6085-4F59-9FA8-62DF9DAB6B39}" dt="2020-11-25T10:32:54.968" v="4" actId="27636"/>
        <pc:sldMkLst>
          <pc:docMk/>
          <pc:sldMk cId="1519962002" sldId="278"/>
        </pc:sldMkLst>
        <pc:spChg chg="mod">
          <ac:chgData name="Bertus Boer" userId="dd0b548e-2051-480b-b45a-733b835a31bc" providerId="ADAL" clId="{25CD3537-6085-4F59-9FA8-62DF9DAB6B39}" dt="2020-11-25T10:32:54.968" v="4" actId="27636"/>
          <ac:spMkLst>
            <pc:docMk/>
            <pc:sldMk cId="1519962002" sldId="278"/>
            <ac:spMk id="3" creationId="{C1DF8679-2EF7-49DA-821B-EBF6CC31BBAC}"/>
          </ac:spMkLst>
        </pc:spChg>
      </pc:sldChg>
      <pc:sldMasterChg chg="modSldLayout">
        <pc:chgData name="Bertus Boer" userId="dd0b548e-2051-480b-b45a-733b835a31bc" providerId="ADAL" clId="{25CD3537-6085-4F59-9FA8-62DF9DAB6B39}" dt="2020-11-25T10:32:54.569" v="0"/>
        <pc:sldMasterMkLst>
          <pc:docMk/>
          <pc:sldMasterMk cId="4263577167" sldId="2147483663"/>
        </pc:sldMasterMkLst>
        <pc:sldLayoutChg chg="addSp">
          <pc:chgData name="Bertus Boer" userId="dd0b548e-2051-480b-b45a-733b835a31bc" providerId="ADAL" clId="{25CD3537-6085-4F59-9FA8-62DF9DAB6B39}" dt="2020-11-25T10:32:54.569" v="0"/>
          <pc:sldLayoutMkLst>
            <pc:docMk/>
            <pc:sldMasterMk cId="4263577167" sldId="2147483663"/>
            <pc:sldLayoutMk cId="2067972130" sldId="2147483664"/>
          </pc:sldLayoutMkLst>
          <pc:spChg chg="add">
            <ac:chgData name="Bertus Boer" userId="dd0b548e-2051-480b-b45a-733b835a31bc" providerId="ADAL" clId="{25CD3537-6085-4F59-9FA8-62DF9DAB6B39}" dt="2020-11-25T10:32:54.569" v="0"/>
            <ac:spMkLst>
              <pc:docMk/>
              <pc:sldMasterMk cId="4263577167" sldId="2147483663"/>
              <pc:sldLayoutMk cId="2067972130" sldId="2147483664"/>
              <ac:spMk id="7" creationId="{A02A2CE2-B0AA-46DE-BC54-55DC4EFEDA6B}"/>
            </ac:spMkLst>
          </pc:spChg>
          <pc:picChg chg="add">
            <ac:chgData name="Bertus Boer" userId="dd0b548e-2051-480b-b45a-733b835a31bc" providerId="ADAL" clId="{25CD3537-6085-4F59-9FA8-62DF9DAB6B39}" dt="2020-11-25T10:32:54.569" v="0"/>
            <ac:picMkLst>
              <pc:docMk/>
              <pc:sldMasterMk cId="4263577167" sldId="2147483663"/>
              <pc:sldLayoutMk cId="2067972130" sldId="2147483664"/>
              <ac:picMk id="8" creationId="{D7B171E1-25E0-4FE6-94D7-25A1FC2AD328}"/>
            </ac:picMkLst>
          </pc:picChg>
        </pc:sldLayoutChg>
        <pc:sldLayoutChg chg="addSp">
          <pc:chgData name="Bertus Boer" userId="dd0b548e-2051-480b-b45a-733b835a31bc" providerId="ADAL" clId="{25CD3537-6085-4F59-9FA8-62DF9DAB6B39}" dt="2020-11-25T10:32:54.569" v="0"/>
          <pc:sldLayoutMkLst>
            <pc:docMk/>
            <pc:sldMasterMk cId="4263577167" sldId="2147483663"/>
            <pc:sldLayoutMk cId="2886001381" sldId="2147483665"/>
          </pc:sldLayoutMkLst>
          <pc:cxnChg chg="add">
            <ac:chgData name="Bertus Boer" userId="dd0b548e-2051-480b-b45a-733b835a31bc" providerId="ADAL" clId="{25CD3537-6085-4F59-9FA8-62DF9DAB6B39}" dt="2020-11-25T10:32:54.569" v="0"/>
            <ac:cxnSpMkLst>
              <pc:docMk/>
              <pc:sldMasterMk cId="4263577167" sldId="2147483663"/>
              <pc:sldLayoutMk cId="2886001381" sldId="2147483665"/>
              <ac:cxnSpMk id="7" creationId="{4FB9FCD0-ABB1-48B2-BF12-26120C440259}"/>
            </ac:cxnSpMkLst>
          </pc:cxnChg>
        </pc:sldLayoutChg>
        <pc:sldLayoutChg chg="addSp">
          <pc:chgData name="Bertus Boer" userId="dd0b548e-2051-480b-b45a-733b835a31bc" providerId="ADAL" clId="{25CD3537-6085-4F59-9FA8-62DF9DAB6B39}" dt="2020-11-25T10:32:54.569" v="0"/>
          <pc:sldLayoutMkLst>
            <pc:docMk/>
            <pc:sldMasterMk cId="4263577167" sldId="2147483663"/>
            <pc:sldLayoutMk cId="3791960503" sldId="2147483667"/>
          </pc:sldLayoutMkLst>
          <pc:cxnChg chg="add">
            <ac:chgData name="Bertus Boer" userId="dd0b548e-2051-480b-b45a-733b835a31bc" providerId="ADAL" clId="{25CD3537-6085-4F59-9FA8-62DF9DAB6B39}" dt="2020-11-25T10:32:54.569" v="0"/>
            <ac:cxnSpMkLst>
              <pc:docMk/>
              <pc:sldMasterMk cId="4263577167" sldId="2147483663"/>
              <pc:sldLayoutMk cId="3791960503" sldId="2147483667"/>
              <ac:cxnSpMk id="8" creationId="{2BA89329-7829-492B-8614-A0EB177F2D0B}"/>
            </ac:cxnSpMkLst>
          </pc:cxnChg>
        </pc:sldLayoutChg>
        <pc:sldLayoutChg chg="addSp">
          <pc:chgData name="Bertus Boer" userId="dd0b548e-2051-480b-b45a-733b835a31bc" providerId="ADAL" clId="{25CD3537-6085-4F59-9FA8-62DF9DAB6B39}" dt="2020-11-25T10:32:54.569" v="0"/>
          <pc:sldLayoutMkLst>
            <pc:docMk/>
            <pc:sldMasterMk cId="4263577167" sldId="2147483663"/>
            <pc:sldLayoutMk cId="3124510356" sldId="2147483668"/>
          </pc:sldLayoutMkLst>
          <pc:cxnChg chg="add">
            <ac:chgData name="Bertus Boer" userId="dd0b548e-2051-480b-b45a-733b835a31bc" providerId="ADAL" clId="{25CD3537-6085-4F59-9FA8-62DF9DAB6B39}" dt="2020-11-25T10:32:54.569" v="0"/>
            <ac:cxnSpMkLst>
              <pc:docMk/>
              <pc:sldMasterMk cId="4263577167" sldId="2147483663"/>
              <pc:sldLayoutMk cId="3124510356" sldId="2147483668"/>
              <ac:cxnSpMk id="10" creationId="{A4FB2E1C-3AD2-48E4-9428-E6DEC8D2F6A8}"/>
            </ac:cxnSpMkLst>
          </pc:cxn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D110E9-6CB1-43F5-82AB-5362EA871826}" type="datetimeFigureOut">
              <a:rPr lang="nl-NL" smtClean="0"/>
              <a:t>22-3-2021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CACC89-FBE0-44B1-9971-18456868FB91}" type="slidenum">
              <a:rPr lang="nl-NL" smtClean="0"/>
              <a:t>‹nr.›</a:t>
            </a:fld>
            <a:endParaRPr lang="nl-NL"/>
          </a:p>
        </p:txBody>
      </p:sp>
    </p:spTree>
    <p:extLst>
      <p:ext uri="{BB962C8B-B14F-4D97-AF65-F5344CB8AC3E}">
        <p14:creationId xmlns:p14="http://schemas.microsoft.com/office/powerpoint/2010/main" val="3390026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34C1C-28FD-4774-AC13-9E13437EA56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36DAF60-74DF-42A1-ADC3-D40EB77C41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BF4FA3C-CD3F-426D-B310-C358FB5A65BC}"/>
              </a:ext>
            </a:extLst>
          </p:cNvPr>
          <p:cNvSpPr>
            <a:spLocks noGrp="1"/>
          </p:cNvSpPr>
          <p:nvPr>
            <p:ph type="dt" sz="half" idx="10"/>
          </p:nvPr>
        </p:nvSpPr>
        <p:spPr/>
        <p:txBody>
          <a:bodyPr/>
          <a:lstStyle/>
          <a:p>
            <a:fld id="{9BEE08A7-DF08-4F82-B8D1-3CAC2BBD9773}" type="datetimeFigureOut">
              <a:rPr lang="nl-NL" smtClean="0"/>
              <a:t>22-3-2021</a:t>
            </a:fld>
            <a:endParaRPr lang="nl-NL"/>
          </a:p>
        </p:txBody>
      </p:sp>
      <p:sp>
        <p:nvSpPr>
          <p:cNvPr id="5" name="Tijdelijke aanduiding voor voettekst 4">
            <a:extLst>
              <a:ext uri="{FF2B5EF4-FFF2-40B4-BE49-F238E27FC236}">
                <a16:creationId xmlns:a16="http://schemas.microsoft.com/office/drawing/2014/main" id="{2C56C571-2A4D-4CBD-A004-39B6CEB0C5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DB10DF4-35D2-4CE5-930B-287B86DCAF63}"/>
              </a:ext>
            </a:extLst>
          </p:cNvPr>
          <p:cNvSpPr>
            <a:spLocks noGrp="1"/>
          </p:cNvSpPr>
          <p:nvPr>
            <p:ph type="sldNum" sz="quarter" idx="12"/>
          </p:nvPr>
        </p:nvSpPr>
        <p:spPr/>
        <p:txBody>
          <a:bodyPr/>
          <a:lstStyle/>
          <a:p>
            <a:fld id="{7B23F6F6-E690-4773-BDEB-8FE0DE0036A6}" type="slidenum">
              <a:rPr lang="nl-NL" smtClean="0"/>
              <a:t>‹nr.›</a:t>
            </a:fld>
            <a:endParaRPr lang="nl-NL"/>
          </a:p>
        </p:txBody>
      </p:sp>
      <p:sp>
        <p:nvSpPr>
          <p:cNvPr id="7" name="Rechthoek 6">
            <a:extLst>
              <a:ext uri="{FF2B5EF4-FFF2-40B4-BE49-F238E27FC236}">
                <a16:creationId xmlns:a16="http://schemas.microsoft.com/office/drawing/2014/main" id="{A02A2CE2-B0AA-46DE-BC54-55DC4EFEDA6B}"/>
              </a:ext>
            </a:extLst>
          </p:cNvPr>
          <p:cNvSpPr/>
          <p:nvPr userDrawn="1"/>
        </p:nvSpPr>
        <p:spPr>
          <a:xfrm>
            <a:off x="0" y="1752600"/>
            <a:ext cx="12192000" cy="510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D7B171E1-25E0-4FE6-94D7-25A1FC2AD3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470" y="368515"/>
            <a:ext cx="2101430" cy="1076536"/>
          </a:xfrm>
          <a:prstGeom prst="rect">
            <a:avLst/>
          </a:prstGeom>
        </p:spPr>
      </p:pic>
    </p:spTree>
    <p:extLst>
      <p:ext uri="{BB962C8B-B14F-4D97-AF65-F5344CB8AC3E}">
        <p14:creationId xmlns:p14="http://schemas.microsoft.com/office/powerpoint/2010/main" val="206797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575B8-FC1E-41DF-9A77-DA210CFA2AF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C0DEA21-3C84-4DF0-90D1-336C09466F12}"/>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D659D9E-D309-41BC-809F-4CDCAA0A7309}"/>
              </a:ext>
            </a:extLst>
          </p:cNvPr>
          <p:cNvSpPr>
            <a:spLocks noGrp="1"/>
          </p:cNvSpPr>
          <p:nvPr>
            <p:ph type="dt" sz="half" idx="10"/>
          </p:nvPr>
        </p:nvSpPr>
        <p:spPr/>
        <p:txBody>
          <a:bodyPr/>
          <a:lstStyle/>
          <a:p>
            <a:fld id="{9BEE08A7-DF08-4F82-B8D1-3CAC2BBD9773}" type="datetimeFigureOut">
              <a:rPr lang="nl-NL" smtClean="0"/>
              <a:t>22-3-2021</a:t>
            </a:fld>
            <a:endParaRPr lang="nl-NL"/>
          </a:p>
        </p:txBody>
      </p:sp>
      <p:sp>
        <p:nvSpPr>
          <p:cNvPr id="5" name="Tijdelijke aanduiding voor voettekst 4">
            <a:extLst>
              <a:ext uri="{FF2B5EF4-FFF2-40B4-BE49-F238E27FC236}">
                <a16:creationId xmlns:a16="http://schemas.microsoft.com/office/drawing/2014/main" id="{8F289F8F-404B-47A7-9ADE-2F52A49D4A1E}"/>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6B3FBEBA-DCE6-47F1-960A-08B0EBC35A33}"/>
              </a:ext>
            </a:extLst>
          </p:cNvPr>
          <p:cNvSpPr>
            <a:spLocks noGrp="1"/>
          </p:cNvSpPr>
          <p:nvPr>
            <p:ph type="sldNum" sz="quarter" idx="12"/>
          </p:nvPr>
        </p:nvSpPr>
        <p:spPr/>
        <p:txBody>
          <a:bodyPr/>
          <a:lstStyle/>
          <a:p>
            <a:fld id="{7F967CD7-E635-4188-A2E7-278E8CFDF299}" type="slidenum">
              <a:rPr lang="nl-NL" smtClean="0"/>
              <a:pPr/>
              <a:t>‹nr.›</a:t>
            </a:fld>
            <a:endParaRPr lang="nl-NL" dirty="0"/>
          </a:p>
        </p:txBody>
      </p:sp>
    </p:spTree>
    <p:extLst>
      <p:ext uri="{BB962C8B-B14F-4D97-AF65-F5344CB8AC3E}">
        <p14:creationId xmlns:p14="http://schemas.microsoft.com/office/powerpoint/2010/main" val="1389089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01D9130-F8E0-4DE0-ADA2-0E7F012A61F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67AD2DA-64B9-4564-BAC4-77D237A2E57E}"/>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883FD1A-BC01-40AE-A0AB-9D768ED1C95E}"/>
              </a:ext>
            </a:extLst>
          </p:cNvPr>
          <p:cNvSpPr>
            <a:spLocks noGrp="1"/>
          </p:cNvSpPr>
          <p:nvPr>
            <p:ph type="dt" sz="half" idx="10"/>
          </p:nvPr>
        </p:nvSpPr>
        <p:spPr/>
        <p:txBody>
          <a:bodyPr/>
          <a:lstStyle/>
          <a:p>
            <a:fld id="{9BEE08A7-DF08-4F82-B8D1-3CAC2BBD9773}" type="datetimeFigureOut">
              <a:rPr lang="nl-NL" smtClean="0"/>
              <a:t>22-3-2021</a:t>
            </a:fld>
            <a:endParaRPr lang="nl-NL"/>
          </a:p>
        </p:txBody>
      </p:sp>
      <p:sp>
        <p:nvSpPr>
          <p:cNvPr id="5" name="Tijdelijke aanduiding voor voettekst 4">
            <a:extLst>
              <a:ext uri="{FF2B5EF4-FFF2-40B4-BE49-F238E27FC236}">
                <a16:creationId xmlns:a16="http://schemas.microsoft.com/office/drawing/2014/main" id="{098250EE-342E-4CAF-B388-7FBCEA9ABA1F}"/>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75834341-A962-48D1-AF86-3883FD967E98}"/>
              </a:ext>
            </a:extLst>
          </p:cNvPr>
          <p:cNvSpPr>
            <a:spLocks noGrp="1"/>
          </p:cNvSpPr>
          <p:nvPr>
            <p:ph type="sldNum" sz="quarter" idx="12"/>
          </p:nvPr>
        </p:nvSpPr>
        <p:spPr/>
        <p:txBody>
          <a:bodyPr/>
          <a:lstStyle/>
          <a:p>
            <a:fld id="{7F967CD7-E635-4188-A2E7-278E8CFDF299}" type="slidenum">
              <a:rPr lang="nl-NL" smtClean="0"/>
              <a:pPr/>
              <a:t>‹nr.›</a:t>
            </a:fld>
            <a:endParaRPr lang="nl-NL" dirty="0"/>
          </a:p>
        </p:txBody>
      </p:sp>
    </p:spTree>
    <p:extLst>
      <p:ext uri="{BB962C8B-B14F-4D97-AF65-F5344CB8AC3E}">
        <p14:creationId xmlns:p14="http://schemas.microsoft.com/office/powerpoint/2010/main" val="673220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381000" y="3213101"/>
            <a:ext cx="11404600" cy="1349374"/>
          </a:xfrm>
        </p:spPr>
        <p:txBody>
          <a:bodyPr anchor="b"/>
          <a:lstStyle>
            <a:lvl1pPr>
              <a:defRPr sz="6000"/>
            </a:lvl1pPr>
          </a:lstStyle>
          <a:p>
            <a:r>
              <a:rPr lang="nl-NL"/>
              <a:t>Klik om stijl te bewerken</a:t>
            </a:r>
            <a:endParaRPr lang="nl-NL" dirty="0"/>
          </a:p>
        </p:txBody>
      </p:sp>
      <p:sp>
        <p:nvSpPr>
          <p:cNvPr id="3" name="Tijdelijke aanduiding voor tekst 2"/>
          <p:cNvSpPr>
            <a:spLocks noGrp="1"/>
          </p:cNvSpPr>
          <p:nvPr>
            <p:ph type="body" idx="1"/>
          </p:nvPr>
        </p:nvSpPr>
        <p:spPr>
          <a:xfrm>
            <a:off x="381000" y="4589463"/>
            <a:ext cx="11404600" cy="1500187"/>
          </a:xfrm>
        </p:spPr>
        <p:txBody>
          <a:bodyPr/>
          <a:lstStyle>
            <a:lvl1pPr marL="0" indent="0">
              <a:buNone/>
              <a:defRPr sz="2400">
                <a:solidFill>
                  <a:schemeClr val="accent2">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F967CD7-E635-4188-A2E7-278E8CFDF299}" type="slidenum">
              <a:rPr lang="nl-NL" smtClean="0"/>
              <a:t>‹nr.›</a:t>
            </a:fld>
            <a:endParaRPr lang="nl-NL"/>
          </a:p>
        </p:txBody>
      </p:sp>
      <p:sp>
        <p:nvSpPr>
          <p:cNvPr id="7" name="Tijdelijke aanduiding voor afbeelding 2"/>
          <p:cNvSpPr>
            <a:spLocks noGrp="1"/>
          </p:cNvSpPr>
          <p:nvPr>
            <p:ph type="pic" idx="13"/>
          </p:nvPr>
        </p:nvSpPr>
        <p:spPr>
          <a:xfrm>
            <a:off x="0" y="1"/>
            <a:ext cx="12192000" cy="3213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386596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7" name="Rechthoek 6"/>
          <p:cNvSpPr/>
          <p:nvPr userDrawn="1"/>
        </p:nvSpPr>
        <p:spPr>
          <a:xfrm>
            <a:off x="0" y="1752600"/>
            <a:ext cx="12192000" cy="510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3708400" y="2247901"/>
            <a:ext cx="8483600" cy="2074862"/>
          </a:xfrm>
        </p:spPr>
        <p:txBody>
          <a:bodyPr anchor="b"/>
          <a:lstStyle>
            <a:lvl1pPr algn="ctr">
              <a:defRPr sz="60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3708400" y="4414838"/>
            <a:ext cx="8483600" cy="20875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470" y="368515"/>
            <a:ext cx="2101430" cy="1076536"/>
          </a:xfrm>
          <a:prstGeom prst="rect">
            <a:avLst/>
          </a:prstGeom>
        </p:spPr>
      </p:pic>
      <p:sp>
        <p:nvSpPr>
          <p:cNvPr id="8" name="Tijdelijke aanduiding voor afbeelding 2"/>
          <p:cNvSpPr>
            <a:spLocks noGrp="1"/>
          </p:cNvSpPr>
          <p:nvPr>
            <p:ph type="pic" idx="13"/>
          </p:nvPr>
        </p:nvSpPr>
        <p:spPr>
          <a:xfrm>
            <a:off x="0" y="1741486"/>
            <a:ext cx="3708400" cy="5116513"/>
          </a:xfrm>
        </p:spPr>
        <p:txBody>
          <a:bodyPr anchor="ctr">
            <a:normAutofit/>
          </a:bodyPr>
          <a:lstStyle>
            <a:lvl1pPr marL="0" indent="0" algn="ctr">
              <a:buNone/>
              <a:defRPr sz="18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68246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van twee + icon/im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381000" y="1825625"/>
            <a:ext cx="56388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4" name="Tijdelijke aanduiding voor inhoud 3"/>
          <p:cNvSpPr>
            <a:spLocks noGrp="1"/>
          </p:cNvSpPr>
          <p:nvPr>
            <p:ph sz="half" idx="2"/>
          </p:nvPr>
        </p:nvSpPr>
        <p:spPr>
          <a:xfrm>
            <a:off x="6172200" y="1825625"/>
            <a:ext cx="56515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967CD7-E635-4188-A2E7-278E8CFDF299}" type="slidenum">
              <a:rPr lang="nl-NL" smtClean="0"/>
              <a:t>‹nr.›</a:t>
            </a:fld>
            <a:endParaRPr lang="nl-NL"/>
          </a:p>
        </p:txBody>
      </p:sp>
      <p:sp>
        <p:nvSpPr>
          <p:cNvPr id="8" name="Tijdelijke aanduiding voor tekst 3"/>
          <p:cNvSpPr>
            <a:spLocks noGrp="1"/>
          </p:cNvSpPr>
          <p:nvPr>
            <p:ph type="body" sz="half" idx="13"/>
          </p:nvPr>
        </p:nvSpPr>
        <p:spPr>
          <a:xfrm>
            <a:off x="381000" y="4419600"/>
            <a:ext cx="5638800"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jdelijke aanduiding voor tekst 3"/>
          <p:cNvSpPr>
            <a:spLocks noGrp="1"/>
          </p:cNvSpPr>
          <p:nvPr>
            <p:ph type="body" sz="half" idx="14"/>
          </p:nvPr>
        </p:nvSpPr>
        <p:spPr>
          <a:xfrm>
            <a:off x="381000" y="3898900"/>
            <a:ext cx="5638800"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tekst 3"/>
          <p:cNvSpPr>
            <a:spLocks noGrp="1"/>
          </p:cNvSpPr>
          <p:nvPr>
            <p:ph type="body" sz="half" idx="15"/>
          </p:nvPr>
        </p:nvSpPr>
        <p:spPr>
          <a:xfrm>
            <a:off x="6173788" y="4419600"/>
            <a:ext cx="5649912"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1" name="Tijdelijke aanduiding voor tekst 3"/>
          <p:cNvSpPr>
            <a:spLocks noGrp="1"/>
          </p:cNvSpPr>
          <p:nvPr>
            <p:ph type="body" sz="half" idx="16"/>
          </p:nvPr>
        </p:nvSpPr>
        <p:spPr>
          <a:xfrm>
            <a:off x="6173788" y="3898900"/>
            <a:ext cx="5649912"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cxnSp>
        <p:nvCxnSpPr>
          <p:cNvPr id="12" name="Rechte verbindingslijn 11"/>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737483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van drie + icon/im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406400" y="1825625"/>
            <a:ext cx="35687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967CD7-E635-4188-A2E7-278E8CFDF299}" type="slidenum">
              <a:rPr lang="nl-NL" smtClean="0"/>
              <a:t>‹nr.›</a:t>
            </a:fld>
            <a:endParaRPr lang="nl-NL"/>
          </a:p>
        </p:txBody>
      </p:sp>
      <p:sp>
        <p:nvSpPr>
          <p:cNvPr id="8" name="Tijdelijke aanduiding voor tekst 3"/>
          <p:cNvSpPr>
            <a:spLocks noGrp="1"/>
          </p:cNvSpPr>
          <p:nvPr>
            <p:ph type="body" sz="half" idx="13"/>
          </p:nvPr>
        </p:nvSpPr>
        <p:spPr>
          <a:xfrm>
            <a:off x="406400" y="4419600"/>
            <a:ext cx="3568700"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jdelijke aanduiding voor tekst 3"/>
          <p:cNvSpPr>
            <a:spLocks noGrp="1"/>
          </p:cNvSpPr>
          <p:nvPr>
            <p:ph type="body" sz="half" idx="14"/>
          </p:nvPr>
        </p:nvSpPr>
        <p:spPr>
          <a:xfrm>
            <a:off x="406400" y="3898900"/>
            <a:ext cx="3568700"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8" name="Tijdelijke aanduiding voor inhoud 2"/>
          <p:cNvSpPr>
            <a:spLocks noGrp="1"/>
          </p:cNvSpPr>
          <p:nvPr>
            <p:ph sz="half" idx="15"/>
          </p:nvPr>
        </p:nvSpPr>
        <p:spPr>
          <a:xfrm>
            <a:off x="8267700" y="1825625"/>
            <a:ext cx="35687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19" name="Tijdelijke aanduiding voor tekst 3"/>
          <p:cNvSpPr>
            <a:spLocks noGrp="1"/>
          </p:cNvSpPr>
          <p:nvPr>
            <p:ph type="body" sz="half" idx="16"/>
          </p:nvPr>
        </p:nvSpPr>
        <p:spPr>
          <a:xfrm>
            <a:off x="8267700" y="4419600"/>
            <a:ext cx="3568700"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20" name="Tijdelijke aanduiding voor tekst 3"/>
          <p:cNvSpPr>
            <a:spLocks noGrp="1"/>
          </p:cNvSpPr>
          <p:nvPr>
            <p:ph type="body" sz="half" idx="17"/>
          </p:nvPr>
        </p:nvSpPr>
        <p:spPr>
          <a:xfrm>
            <a:off x="8267700" y="3898900"/>
            <a:ext cx="3568700"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21" name="Tijdelijke aanduiding voor inhoud 2"/>
          <p:cNvSpPr>
            <a:spLocks noGrp="1"/>
          </p:cNvSpPr>
          <p:nvPr>
            <p:ph sz="half" idx="18"/>
          </p:nvPr>
        </p:nvSpPr>
        <p:spPr>
          <a:xfrm>
            <a:off x="4368800" y="1825625"/>
            <a:ext cx="35687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22" name="Tijdelijke aanduiding voor tekst 3"/>
          <p:cNvSpPr>
            <a:spLocks noGrp="1"/>
          </p:cNvSpPr>
          <p:nvPr>
            <p:ph type="body" sz="half" idx="19"/>
          </p:nvPr>
        </p:nvSpPr>
        <p:spPr>
          <a:xfrm>
            <a:off x="4368800" y="4419600"/>
            <a:ext cx="3568700"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23" name="Tijdelijke aanduiding voor tekst 3"/>
          <p:cNvSpPr>
            <a:spLocks noGrp="1"/>
          </p:cNvSpPr>
          <p:nvPr>
            <p:ph type="body" sz="half" idx="20"/>
          </p:nvPr>
        </p:nvSpPr>
        <p:spPr>
          <a:xfrm>
            <a:off x="4368800" y="3898900"/>
            <a:ext cx="3568700"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cxnSp>
        <p:nvCxnSpPr>
          <p:cNvPr id="24" name="Rechte verbindingslijn 23"/>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87072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DE02C-13E3-4DE9-872C-89D9C29C402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E27355B-0971-40BB-A040-0AB34E66A5E4}"/>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D5B9C8E-2421-4141-AEFA-264AA6F01B16}"/>
              </a:ext>
            </a:extLst>
          </p:cNvPr>
          <p:cNvSpPr>
            <a:spLocks noGrp="1"/>
          </p:cNvSpPr>
          <p:nvPr>
            <p:ph type="dt" sz="half" idx="10"/>
          </p:nvPr>
        </p:nvSpPr>
        <p:spPr/>
        <p:txBody>
          <a:bodyPr/>
          <a:lstStyle/>
          <a:p>
            <a:fld id="{9BEE08A7-DF08-4F82-B8D1-3CAC2BBD9773}" type="datetimeFigureOut">
              <a:rPr lang="nl-NL" smtClean="0"/>
              <a:t>22-3-2021</a:t>
            </a:fld>
            <a:endParaRPr lang="nl-NL"/>
          </a:p>
        </p:txBody>
      </p:sp>
      <p:sp>
        <p:nvSpPr>
          <p:cNvPr id="5" name="Tijdelijke aanduiding voor voettekst 4">
            <a:extLst>
              <a:ext uri="{FF2B5EF4-FFF2-40B4-BE49-F238E27FC236}">
                <a16:creationId xmlns:a16="http://schemas.microsoft.com/office/drawing/2014/main" id="{E8BAB68B-E119-4265-9FAA-AC097AF30B48}"/>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9C77FDB0-B219-4A6D-963E-71073F8B140E}"/>
              </a:ext>
            </a:extLst>
          </p:cNvPr>
          <p:cNvSpPr>
            <a:spLocks noGrp="1"/>
          </p:cNvSpPr>
          <p:nvPr>
            <p:ph type="sldNum" sz="quarter" idx="12"/>
          </p:nvPr>
        </p:nvSpPr>
        <p:spPr/>
        <p:txBody>
          <a:bodyPr/>
          <a:lstStyle/>
          <a:p>
            <a:fld id="{7F967CD7-E635-4188-A2E7-278E8CFDF299}" type="slidenum">
              <a:rPr lang="nl-NL" smtClean="0"/>
              <a:t>‹nr.›</a:t>
            </a:fld>
            <a:endParaRPr lang="nl-NL"/>
          </a:p>
        </p:txBody>
      </p:sp>
      <p:cxnSp>
        <p:nvCxnSpPr>
          <p:cNvPr id="7" name="Rechte verbindingslijn 6">
            <a:extLst>
              <a:ext uri="{FF2B5EF4-FFF2-40B4-BE49-F238E27FC236}">
                <a16:creationId xmlns:a16="http://schemas.microsoft.com/office/drawing/2014/main" id="{4FB9FCD0-ABB1-48B2-BF12-26120C440259}"/>
              </a:ext>
            </a:extLst>
          </p:cNvPr>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886001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8B0AEB-F11B-4830-B77E-F587B18ACEF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F6F2FD3-A8EE-4D11-BE93-4876663CEF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C51DE16F-429C-4B39-9099-A374B78CF366}"/>
              </a:ext>
            </a:extLst>
          </p:cNvPr>
          <p:cNvSpPr>
            <a:spLocks noGrp="1"/>
          </p:cNvSpPr>
          <p:nvPr>
            <p:ph type="dt" sz="half" idx="10"/>
          </p:nvPr>
        </p:nvSpPr>
        <p:spPr/>
        <p:txBody>
          <a:bodyPr/>
          <a:lstStyle/>
          <a:p>
            <a:fld id="{9BEE08A7-DF08-4F82-B8D1-3CAC2BBD9773}" type="datetimeFigureOut">
              <a:rPr lang="nl-NL" smtClean="0"/>
              <a:t>22-3-2021</a:t>
            </a:fld>
            <a:endParaRPr lang="nl-NL"/>
          </a:p>
        </p:txBody>
      </p:sp>
      <p:sp>
        <p:nvSpPr>
          <p:cNvPr id="5" name="Tijdelijke aanduiding voor voettekst 4">
            <a:extLst>
              <a:ext uri="{FF2B5EF4-FFF2-40B4-BE49-F238E27FC236}">
                <a16:creationId xmlns:a16="http://schemas.microsoft.com/office/drawing/2014/main" id="{6C52F933-23AC-4B73-AE3C-005EBC3D4BE1}"/>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7C7FD2EC-AB28-419D-BFE6-65738FEDA035}"/>
              </a:ext>
            </a:extLst>
          </p:cNvPr>
          <p:cNvSpPr>
            <a:spLocks noGrp="1"/>
          </p:cNvSpPr>
          <p:nvPr>
            <p:ph type="sldNum" sz="quarter" idx="12"/>
          </p:nvPr>
        </p:nvSpPr>
        <p:spPr/>
        <p:txBody>
          <a:bodyPr/>
          <a:lstStyle/>
          <a:p>
            <a:fld id="{7F967CD7-E635-4188-A2E7-278E8CFDF299}" type="slidenum">
              <a:rPr lang="nl-NL" smtClean="0"/>
              <a:pPr/>
              <a:t>‹nr.›</a:t>
            </a:fld>
            <a:endParaRPr lang="nl-NL" dirty="0"/>
          </a:p>
        </p:txBody>
      </p:sp>
    </p:spTree>
    <p:extLst>
      <p:ext uri="{BB962C8B-B14F-4D97-AF65-F5344CB8AC3E}">
        <p14:creationId xmlns:p14="http://schemas.microsoft.com/office/powerpoint/2010/main" val="3172416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2C8EC-E81B-4A58-BBF4-1C3FF8B979F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DC5DD88-8AC8-4252-B6EA-91639936A557}"/>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DE1B57A-5E34-408D-840F-1079A745A2CF}"/>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5E979CC-F5FF-4229-8D83-501A16C7D179}"/>
              </a:ext>
            </a:extLst>
          </p:cNvPr>
          <p:cNvSpPr>
            <a:spLocks noGrp="1"/>
          </p:cNvSpPr>
          <p:nvPr>
            <p:ph type="dt" sz="half" idx="10"/>
          </p:nvPr>
        </p:nvSpPr>
        <p:spPr/>
        <p:txBody>
          <a:bodyPr/>
          <a:lstStyle/>
          <a:p>
            <a:fld id="{9BEE08A7-DF08-4F82-B8D1-3CAC2BBD9773}" type="datetimeFigureOut">
              <a:rPr lang="nl-NL" smtClean="0"/>
              <a:t>22-3-2021</a:t>
            </a:fld>
            <a:endParaRPr lang="nl-NL"/>
          </a:p>
        </p:txBody>
      </p:sp>
      <p:sp>
        <p:nvSpPr>
          <p:cNvPr id="6" name="Tijdelijke aanduiding voor voettekst 5">
            <a:extLst>
              <a:ext uri="{FF2B5EF4-FFF2-40B4-BE49-F238E27FC236}">
                <a16:creationId xmlns:a16="http://schemas.microsoft.com/office/drawing/2014/main" id="{BDA8539B-72E2-4C96-9EDD-6969C19E3CC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15F2B3A-5979-48E0-8F2F-F23D279BA2A0}"/>
              </a:ext>
            </a:extLst>
          </p:cNvPr>
          <p:cNvSpPr>
            <a:spLocks noGrp="1"/>
          </p:cNvSpPr>
          <p:nvPr>
            <p:ph type="sldNum" sz="quarter" idx="12"/>
          </p:nvPr>
        </p:nvSpPr>
        <p:spPr/>
        <p:txBody>
          <a:bodyPr/>
          <a:lstStyle/>
          <a:p>
            <a:fld id="{7F967CD7-E635-4188-A2E7-278E8CFDF299}" type="slidenum">
              <a:rPr lang="nl-NL" smtClean="0"/>
              <a:t>‹nr.›</a:t>
            </a:fld>
            <a:endParaRPr lang="nl-NL"/>
          </a:p>
        </p:txBody>
      </p:sp>
      <p:cxnSp>
        <p:nvCxnSpPr>
          <p:cNvPr id="8" name="Rechte verbindingslijn 7">
            <a:extLst>
              <a:ext uri="{FF2B5EF4-FFF2-40B4-BE49-F238E27FC236}">
                <a16:creationId xmlns:a16="http://schemas.microsoft.com/office/drawing/2014/main" id="{2BA89329-7829-492B-8614-A0EB177F2D0B}"/>
              </a:ext>
            </a:extLst>
          </p:cNvPr>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791960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3D6123-4757-415F-89B1-0372B402A80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E4AC50A-1259-47EE-9FE6-6A4B3D8D5B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E3CDC0A7-326A-46C3-BFF3-E53AF51FDE6C}"/>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F0CBC74-0ED4-4399-88BE-E7DF11EDFE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D2B7268D-F739-4604-B3B9-8770D6774CC5}"/>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004AD6A-22A8-4CE0-A954-79E3BFDCE55A}"/>
              </a:ext>
            </a:extLst>
          </p:cNvPr>
          <p:cNvSpPr>
            <a:spLocks noGrp="1"/>
          </p:cNvSpPr>
          <p:nvPr>
            <p:ph type="dt" sz="half" idx="10"/>
          </p:nvPr>
        </p:nvSpPr>
        <p:spPr/>
        <p:txBody>
          <a:bodyPr/>
          <a:lstStyle/>
          <a:p>
            <a:fld id="{9BEE08A7-DF08-4F82-B8D1-3CAC2BBD9773}" type="datetimeFigureOut">
              <a:rPr lang="nl-NL" smtClean="0"/>
              <a:t>22-3-2021</a:t>
            </a:fld>
            <a:endParaRPr lang="nl-NL"/>
          </a:p>
        </p:txBody>
      </p:sp>
      <p:sp>
        <p:nvSpPr>
          <p:cNvPr id="8" name="Tijdelijke aanduiding voor voettekst 7">
            <a:extLst>
              <a:ext uri="{FF2B5EF4-FFF2-40B4-BE49-F238E27FC236}">
                <a16:creationId xmlns:a16="http://schemas.microsoft.com/office/drawing/2014/main" id="{3D0DFA4A-A781-4842-86FD-E574B82A32F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7BAFF5B-29F0-4106-AE96-392924C84A66}"/>
              </a:ext>
            </a:extLst>
          </p:cNvPr>
          <p:cNvSpPr>
            <a:spLocks noGrp="1"/>
          </p:cNvSpPr>
          <p:nvPr>
            <p:ph type="sldNum" sz="quarter" idx="12"/>
          </p:nvPr>
        </p:nvSpPr>
        <p:spPr/>
        <p:txBody>
          <a:bodyPr/>
          <a:lstStyle/>
          <a:p>
            <a:fld id="{7F967CD7-E635-4188-A2E7-278E8CFDF299}" type="slidenum">
              <a:rPr lang="nl-NL" smtClean="0"/>
              <a:t>‹nr.›</a:t>
            </a:fld>
            <a:endParaRPr lang="nl-NL"/>
          </a:p>
        </p:txBody>
      </p:sp>
      <p:cxnSp>
        <p:nvCxnSpPr>
          <p:cNvPr id="10" name="Rechte verbindingslijn 9">
            <a:extLst>
              <a:ext uri="{FF2B5EF4-FFF2-40B4-BE49-F238E27FC236}">
                <a16:creationId xmlns:a16="http://schemas.microsoft.com/office/drawing/2014/main" id="{A4FB2E1C-3AD2-48E4-9428-E6DEC8D2F6A8}"/>
              </a:ext>
            </a:extLst>
          </p:cNvPr>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124510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E9564-49CE-4E88-A933-D82851384AC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704E5EE-7621-4B81-9BD9-C7AEC4927FF4}"/>
              </a:ext>
            </a:extLst>
          </p:cNvPr>
          <p:cNvSpPr>
            <a:spLocks noGrp="1"/>
          </p:cNvSpPr>
          <p:nvPr>
            <p:ph type="dt" sz="half" idx="10"/>
          </p:nvPr>
        </p:nvSpPr>
        <p:spPr/>
        <p:txBody>
          <a:bodyPr/>
          <a:lstStyle/>
          <a:p>
            <a:fld id="{9BEE08A7-DF08-4F82-B8D1-3CAC2BBD9773}" type="datetimeFigureOut">
              <a:rPr lang="nl-NL" smtClean="0"/>
              <a:t>22-3-2021</a:t>
            </a:fld>
            <a:endParaRPr lang="nl-NL"/>
          </a:p>
        </p:txBody>
      </p:sp>
      <p:sp>
        <p:nvSpPr>
          <p:cNvPr id="4" name="Tijdelijke aanduiding voor voettekst 3">
            <a:extLst>
              <a:ext uri="{FF2B5EF4-FFF2-40B4-BE49-F238E27FC236}">
                <a16:creationId xmlns:a16="http://schemas.microsoft.com/office/drawing/2014/main" id="{28A997B6-1720-461A-A593-92A986B0DD8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1D38820-3EB5-4884-94BE-25DA86956394}"/>
              </a:ext>
            </a:extLst>
          </p:cNvPr>
          <p:cNvSpPr>
            <a:spLocks noGrp="1"/>
          </p:cNvSpPr>
          <p:nvPr>
            <p:ph type="sldNum" sz="quarter" idx="12"/>
          </p:nvPr>
        </p:nvSpPr>
        <p:spPr/>
        <p:txBody>
          <a:bodyPr/>
          <a:lstStyle/>
          <a:p>
            <a:fld id="{7F967CD7-E635-4188-A2E7-278E8CFDF299}" type="slidenum">
              <a:rPr lang="nl-NL" smtClean="0"/>
              <a:t>‹nr.›</a:t>
            </a:fld>
            <a:endParaRPr lang="nl-NL"/>
          </a:p>
        </p:txBody>
      </p:sp>
    </p:spTree>
    <p:extLst>
      <p:ext uri="{BB962C8B-B14F-4D97-AF65-F5344CB8AC3E}">
        <p14:creationId xmlns:p14="http://schemas.microsoft.com/office/powerpoint/2010/main" val="642527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174B69D-CBBB-406C-AFA8-12CC751BA7DD}"/>
              </a:ext>
            </a:extLst>
          </p:cNvPr>
          <p:cNvSpPr>
            <a:spLocks noGrp="1"/>
          </p:cNvSpPr>
          <p:nvPr>
            <p:ph type="dt" sz="half" idx="10"/>
          </p:nvPr>
        </p:nvSpPr>
        <p:spPr/>
        <p:txBody>
          <a:bodyPr/>
          <a:lstStyle/>
          <a:p>
            <a:fld id="{9BEE08A7-DF08-4F82-B8D1-3CAC2BBD9773}" type="datetimeFigureOut">
              <a:rPr lang="nl-NL" smtClean="0"/>
              <a:t>22-3-2021</a:t>
            </a:fld>
            <a:endParaRPr lang="nl-NL"/>
          </a:p>
        </p:txBody>
      </p:sp>
      <p:sp>
        <p:nvSpPr>
          <p:cNvPr id="3" name="Tijdelijke aanduiding voor voettekst 2">
            <a:extLst>
              <a:ext uri="{FF2B5EF4-FFF2-40B4-BE49-F238E27FC236}">
                <a16:creationId xmlns:a16="http://schemas.microsoft.com/office/drawing/2014/main" id="{5FB3FAB1-8BF4-412C-8AD4-55EC0941B53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B571406-7C58-4AB2-801A-2EF9EF8E59BE}"/>
              </a:ext>
            </a:extLst>
          </p:cNvPr>
          <p:cNvSpPr>
            <a:spLocks noGrp="1"/>
          </p:cNvSpPr>
          <p:nvPr>
            <p:ph type="sldNum" sz="quarter" idx="12"/>
          </p:nvPr>
        </p:nvSpPr>
        <p:spPr/>
        <p:txBody>
          <a:bodyPr/>
          <a:lstStyle/>
          <a:p>
            <a:fld id="{7F967CD7-E635-4188-A2E7-278E8CFDF299}" type="slidenum">
              <a:rPr lang="nl-NL" smtClean="0"/>
              <a:t>‹nr.›</a:t>
            </a:fld>
            <a:endParaRPr lang="nl-NL"/>
          </a:p>
        </p:txBody>
      </p:sp>
    </p:spTree>
    <p:extLst>
      <p:ext uri="{BB962C8B-B14F-4D97-AF65-F5344CB8AC3E}">
        <p14:creationId xmlns:p14="http://schemas.microsoft.com/office/powerpoint/2010/main" val="4229786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4AF7E3-4123-4CB0-8817-F85DA2E53C7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63888BA-333F-42B7-BD92-31FEAA3CB5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992E7F2-DB09-48E0-B173-1DE00F3BA1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8BC4171F-D329-4216-A62F-F7312950808C}"/>
              </a:ext>
            </a:extLst>
          </p:cNvPr>
          <p:cNvSpPr>
            <a:spLocks noGrp="1"/>
          </p:cNvSpPr>
          <p:nvPr>
            <p:ph type="dt" sz="half" idx="10"/>
          </p:nvPr>
        </p:nvSpPr>
        <p:spPr/>
        <p:txBody>
          <a:bodyPr/>
          <a:lstStyle/>
          <a:p>
            <a:fld id="{9BEE08A7-DF08-4F82-B8D1-3CAC2BBD9773}" type="datetimeFigureOut">
              <a:rPr lang="nl-NL" smtClean="0"/>
              <a:t>22-3-2021</a:t>
            </a:fld>
            <a:endParaRPr lang="nl-NL"/>
          </a:p>
        </p:txBody>
      </p:sp>
      <p:sp>
        <p:nvSpPr>
          <p:cNvPr id="6" name="Tijdelijke aanduiding voor voettekst 5">
            <a:extLst>
              <a:ext uri="{FF2B5EF4-FFF2-40B4-BE49-F238E27FC236}">
                <a16:creationId xmlns:a16="http://schemas.microsoft.com/office/drawing/2014/main" id="{DC6F910E-A6D2-4D4C-8F93-935296AAEFB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E5C00AE-9968-4009-9083-55CCAE488B34}"/>
              </a:ext>
            </a:extLst>
          </p:cNvPr>
          <p:cNvSpPr>
            <a:spLocks noGrp="1"/>
          </p:cNvSpPr>
          <p:nvPr>
            <p:ph type="sldNum" sz="quarter" idx="12"/>
          </p:nvPr>
        </p:nvSpPr>
        <p:spPr/>
        <p:txBody>
          <a:bodyPr/>
          <a:lstStyle/>
          <a:p>
            <a:fld id="{7F967CD7-E635-4188-A2E7-278E8CFDF299}" type="slidenum">
              <a:rPr lang="nl-NL" smtClean="0"/>
              <a:t>‹nr.›</a:t>
            </a:fld>
            <a:endParaRPr lang="nl-NL"/>
          </a:p>
        </p:txBody>
      </p:sp>
    </p:spTree>
    <p:extLst>
      <p:ext uri="{BB962C8B-B14F-4D97-AF65-F5344CB8AC3E}">
        <p14:creationId xmlns:p14="http://schemas.microsoft.com/office/powerpoint/2010/main" val="550680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6ED2DB-0F61-447C-B414-E216EB13A6E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BD01803-21B5-4758-9057-F7F99C1AB2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AE3A14B-3B0D-45DC-B4EB-CA93705F0A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DF4E650D-E360-4C09-9331-581247BA55C6}"/>
              </a:ext>
            </a:extLst>
          </p:cNvPr>
          <p:cNvSpPr>
            <a:spLocks noGrp="1"/>
          </p:cNvSpPr>
          <p:nvPr>
            <p:ph type="dt" sz="half" idx="10"/>
          </p:nvPr>
        </p:nvSpPr>
        <p:spPr/>
        <p:txBody>
          <a:bodyPr/>
          <a:lstStyle/>
          <a:p>
            <a:fld id="{6AAA7AF4-39F9-40E5-A76E-4D42D499E2A7}" type="datetimeFigureOut">
              <a:rPr lang="nl-NL" smtClean="0"/>
              <a:t>22-3-2021</a:t>
            </a:fld>
            <a:endParaRPr lang="nl-NL"/>
          </a:p>
        </p:txBody>
      </p:sp>
      <p:sp>
        <p:nvSpPr>
          <p:cNvPr id="6" name="Tijdelijke aanduiding voor voettekst 5">
            <a:extLst>
              <a:ext uri="{FF2B5EF4-FFF2-40B4-BE49-F238E27FC236}">
                <a16:creationId xmlns:a16="http://schemas.microsoft.com/office/drawing/2014/main" id="{0810AF71-0202-40BD-8C79-DF65DEA12E5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3F785AE-E605-489F-B847-3D44A8E39718}"/>
              </a:ext>
            </a:extLst>
          </p:cNvPr>
          <p:cNvSpPr>
            <a:spLocks noGrp="1"/>
          </p:cNvSpPr>
          <p:nvPr>
            <p:ph type="sldNum" sz="quarter" idx="12"/>
          </p:nvPr>
        </p:nvSpPr>
        <p:spPr/>
        <p:txBody>
          <a:bodyPr/>
          <a:lstStyle/>
          <a:p>
            <a:fld id="{7F967CD7-E635-4188-A2E7-278E8CFDF299}" type="slidenum">
              <a:rPr lang="nl-NL" smtClean="0"/>
              <a:t>‹nr.›</a:t>
            </a:fld>
            <a:endParaRPr lang="nl-NL"/>
          </a:p>
        </p:txBody>
      </p:sp>
    </p:spTree>
    <p:extLst>
      <p:ext uri="{BB962C8B-B14F-4D97-AF65-F5344CB8AC3E}">
        <p14:creationId xmlns:p14="http://schemas.microsoft.com/office/powerpoint/2010/main" val="2491289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649A439-B29D-498E-BF7A-C6D2328E02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F11B45E-9985-4B17-A3B5-62D08887D6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D89BF35-7D18-4BD6-B738-0C895523ED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EE08A7-DF08-4F82-B8D1-3CAC2BBD9773}" type="datetimeFigureOut">
              <a:rPr lang="nl-NL" smtClean="0"/>
              <a:t>22-3-2021</a:t>
            </a:fld>
            <a:endParaRPr lang="nl-NL"/>
          </a:p>
        </p:txBody>
      </p:sp>
      <p:sp>
        <p:nvSpPr>
          <p:cNvPr id="5" name="Tijdelijke aanduiding voor voettekst 4">
            <a:extLst>
              <a:ext uri="{FF2B5EF4-FFF2-40B4-BE49-F238E27FC236}">
                <a16:creationId xmlns:a16="http://schemas.microsoft.com/office/drawing/2014/main" id="{6EB47D8D-49E4-4627-B19F-16F2EC22E4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788DA3A5-4899-4EB5-9D5B-1732F0B78C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67CD7-E635-4188-A2E7-278E8CFDF299}" type="slidenum">
              <a:rPr lang="nl-NL" smtClean="0"/>
              <a:pPr/>
              <a:t>‹nr.›</a:t>
            </a:fld>
            <a:endParaRPr lang="nl-NL" dirty="0"/>
          </a:p>
        </p:txBody>
      </p:sp>
    </p:spTree>
    <p:extLst>
      <p:ext uri="{BB962C8B-B14F-4D97-AF65-F5344CB8AC3E}">
        <p14:creationId xmlns:p14="http://schemas.microsoft.com/office/powerpoint/2010/main" val="426357716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62" r:id="rId13"/>
    <p:sldLayoutId id="2147483660" r:id="rId14"/>
    <p:sldLayoutId id="214748366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Uitvoeren gewasbescherming</a:t>
            </a:r>
          </a:p>
        </p:txBody>
      </p:sp>
      <p:sp>
        <p:nvSpPr>
          <p:cNvPr id="3" name="Tijdelijke aanduiding voor tekst 2"/>
          <p:cNvSpPr>
            <a:spLocks noGrp="1"/>
          </p:cNvSpPr>
          <p:nvPr>
            <p:ph type="body" idx="1"/>
          </p:nvPr>
        </p:nvSpPr>
        <p:spPr/>
        <p:txBody>
          <a:bodyPr/>
          <a:lstStyle/>
          <a:p>
            <a:r>
              <a:rPr lang="nl-NL" dirty="0"/>
              <a:t>Op basis van Cursusboek Uitvoeren gewasbescherming Versie 2020, Hoofdstuk 8</a:t>
            </a:r>
          </a:p>
        </p:txBody>
      </p:sp>
      <p:pic>
        <p:nvPicPr>
          <p:cNvPr id="8" name="Tijdelijke aanduiding voor afbeelding 7" descr="Afbeelding met buiten, plant, groen, groot&#10;&#10;Automatisch gegenereerde beschrijving">
            <a:extLst>
              <a:ext uri="{FF2B5EF4-FFF2-40B4-BE49-F238E27FC236}">
                <a16:creationId xmlns:a16="http://schemas.microsoft.com/office/drawing/2014/main" id="{E14F72AA-09E7-481D-BAAE-8A8FD1C21D0B}"/>
              </a:ext>
            </a:extLst>
          </p:cNvPr>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t="22586" b="42760"/>
          <a:stretch/>
        </p:blipFill>
        <p:spPr>
          <a:xfrm>
            <a:off x="0" y="0"/>
            <a:ext cx="12192000" cy="3168870"/>
          </a:xfrm>
        </p:spPr>
      </p:pic>
      <p:pic>
        <p:nvPicPr>
          <p:cNvPr id="5" name="Afbeelding 4">
            <a:extLst>
              <a:ext uri="{FF2B5EF4-FFF2-40B4-BE49-F238E27FC236}">
                <a16:creationId xmlns:a16="http://schemas.microsoft.com/office/drawing/2014/main" id="{7DFF3D26-585B-43CD-AB91-AA58E8DC2D25}"/>
              </a:ext>
            </a:extLst>
          </p:cNvPr>
          <p:cNvPicPr>
            <a:picLocks noChangeAspect="1"/>
          </p:cNvPicPr>
          <p:nvPr/>
        </p:nvPicPr>
        <p:blipFill>
          <a:blip r:embed="rId3"/>
          <a:stretch>
            <a:fillRect/>
          </a:stretch>
        </p:blipFill>
        <p:spPr>
          <a:xfrm>
            <a:off x="4538013" y="5339556"/>
            <a:ext cx="3115974" cy="883367"/>
          </a:xfrm>
          <a:prstGeom prst="rect">
            <a:avLst/>
          </a:prstGeom>
        </p:spPr>
      </p:pic>
    </p:spTree>
    <p:extLst>
      <p:ext uri="{BB962C8B-B14F-4D97-AF65-F5344CB8AC3E}">
        <p14:creationId xmlns:p14="http://schemas.microsoft.com/office/powerpoint/2010/main" val="1288748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C69698-464C-45D5-969F-F896A852977B}"/>
              </a:ext>
            </a:extLst>
          </p:cNvPr>
          <p:cNvSpPr>
            <a:spLocks noGrp="1"/>
          </p:cNvSpPr>
          <p:nvPr>
            <p:ph type="title"/>
          </p:nvPr>
        </p:nvSpPr>
        <p:spPr/>
        <p:txBody>
          <a:bodyPr anchor="ctr">
            <a:normAutofit/>
          </a:bodyPr>
          <a:lstStyle/>
          <a:p>
            <a:r>
              <a:rPr lang="nl-NL" dirty="0"/>
              <a:t>Vragen, tabel 8.22</a:t>
            </a:r>
          </a:p>
        </p:txBody>
      </p:sp>
      <p:pic>
        <p:nvPicPr>
          <p:cNvPr id="4" name="Tijdelijke aanduiding voor inhoud 3">
            <a:extLst>
              <a:ext uri="{FF2B5EF4-FFF2-40B4-BE49-F238E27FC236}">
                <a16:creationId xmlns:a16="http://schemas.microsoft.com/office/drawing/2014/main" id="{4BD76EC6-4664-4A92-971C-A7B0F02E494B}"/>
              </a:ext>
            </a:extLst>
          </p:cNvPr>
          <p:cNvPicPr>
            <a:picLocks noGrp="1" noChangeAspect="1"/>
          </p:cNvPicPr>
          <p:nvPr>
            <p:ph idx="1"/>
          </p:nvPr>
        </p:nvPicPr>
        <p:blipFill>
          <a:blip r:embed="rId2"/>
          <a:stretch>
            <a:fillRect/>
          </a:stretch>
        </p:blipFill>
        <p:spPr>
          <a:xfrm>
            <a:off x="2542118" y="1825625"/>
            <a:ext cx="7107763" cy="4351338"/>
          </a:xfrm>
          <a:prstGeom prst="rect">
            <a:avLst/>
          </a:prstGeom>
          <a:noFill/>
        </p:spPr>
      </p:pic>
      <p:pic>
        <p:nvPicPr>
          <p:cNvPr id="5" name="Afbeelding 4">
            <a:extLst>
              <a:ext uri="{FF2B5EF4-FFF2-40B4-BE49-F238E27FC236}">
                <a16:creationId xmlns:a16="http://schemas.microsoft.com/office/drawing/2014/main" id="{59BCE938-761D-49B1-BD2D-8235ED975BD3}"/>
              </a:ext>
            </a:extLst>
          </p:cNvPr>
          <p:cNvPicPr>
            <a:picLocks noChangeAspect="1"/>
          </p:cNvPicPr>
          <p:nvPr/>
        </p:nvPicPr>
        <p:blipFill>
          <a:blip r:embed="rId3"/>
          <a:stretch>
            <a:fillRect/>
          </a:stretch>
        </p:blipFill>
        <p:spPr>
          <a:xfrm>
            <a:off x="6196207" y="2439625"/>
            <a:ext cx="932375" cy="3615186"/>
          </a:xfrm>
          <a:prstGeom prst="rect">
            <a:avLst/>
          </a:prstGeom>
        </p:spPr>
      </p:pic>
      <p:pic>
        <p:nvPicPr>
          <p:cNvPr id="6" name="Afbeelding 5">
            <a:extLst>
              <a:ext uri="{FF2B5EF4-FFF2-40B4-BE49-F238E27FC236}">
                <a16:creationId xmlns:a16="http://schemas.microsoft.com/office/drawing/2014/main" id="{E581668A-3A5A-4F6D-ADDE-FE689D9BD18B}"/>
              </a:ext>
            </a:extLst>
          </p:cNvPr>
          <p:cNvPicPr>
            <a:picLocks noChangeAspect="1"/>
          </p:cNvPicPr>
          <p:nvPr/>
        </p:nvPicPr>
        <p:blipFill>
          <a:blip r:embed="rId3"/>
          <a:stretch>
            <a:fillRect/>
          </a:stretch>
        </p:blipFill>
        <p:spPr>
          <a:xfrm>
            <a:off x="7219500" y="2439626"/>
            <a:ext cx="2325334" cy="3615186"/>
          </a:xfrm>
          <a:prstGeom prst="rect">
            <a:avLst/>
          </a:prstGeom>
        </p:spPr>
      </p:pic>
    </p:spTree>
    <p:extLst>
      <p:ext uri="{BB962C8B-B14F-4D97-AF65-F5344CB8AC3E}">
        <p14:creationId xmlns:p14="http://schemas.microsoft.com/office/powerpoint/2010/main" val="26632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70125D-5238-424C-B0AB-6C04B7B376DA}"/>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AAF1CBFE-1D27-41A7-BAF4-9EB040C29F90}"/>
              </a:ext>
            </a:extLst>
          </p:cNvPr>
          <p:cNvSpPr>
            <a:spLocks noGrp="1"/>
          </p:cNvSpPr>
          <p:nvPr>
            <p:ph idx="1"/>
          </p:nvPr>
        </p:nvSpPr>
        <p:spPr>
          <a:xfrm>
            <a:off x="838200" y="1282534"/>
            <a:ext cx="10515600" cy="5575465"/>
          </a:xfrm>
        </p:spPr>
        <p:txBody>
          <a:bodyPr>
            <a:normAutofit fontScale="92500" lnSpcReduction="10000"/>
          </a:bodyPr>
          <a:lstStyle/>
          <a:p>
            <a:pPr marL="0" indent="0">
              <a:buNone/>
            </a:pPr>
            <a:r>
              <a:rPr lang="nl-NL" dirty="0"/>
              <a:t>9. </a:t>
            </a:r>
          </a:p>
          <a:p>
            <a:pPr marL="0" indent="0">
              <a:buNone/>
            </a:pPr>
            <a:r>
              <a:rPr lang="nl-NL" dirty="0"/>
              <a:t>Op een perceel van 14,0 ha moet een vloeibaar herbicide (onkruidbestrijdingsmiddel) worden toegediend. </a:t>
            </a:r>
          </a:p>
          <a:p>
            <a:pPr marL="0" indent="0">
              <a:buNone/>
            </a:pPr>
            <a:r>
              <a:rPr lang="nl-NL" dirty="0"/>
              <a:t>Op het etiket wordt een dosering van 3 liter per hectare vermeld. De hoeveelheid water bij deze behandeling is 200 liter per hectare. De tankgrootte van de spuitmachine is 800 liter. Er wordt begonnen met een volle tank.</a:t>
            </a:r>
          </a:p>
          <a:p>
            <a:pPr marL="0" indent="0">
              <a:buNone/>
            </a:pPr>
            <a:endParaRPr lang="nl-NL" dirty="0"/>
          </a:p>
          <a:p>
            <a:pPr marL="0" indent="0">
              <a:buNone/>
            </a:pPr>
            <a:r>
              <a:rPr lang="nl-NL" dirty="0"/>
              <a:t>a. Bereken de hoeveelheid middel die nodig is voor het hele perceel.</a:t>
            </a:r>
          </a:p>
          <a:p>
            <a:pPr marL="0" indent="0">
              <a:buNone/>
            </a:pPr>
            <a:r>
              <a:rPr lang="nl-NL" dirty="0" smtClean="0"/>
              <a:t>b</a:t>
            </a:r>
            <a:r>
              <a:rPr lang="nl-NL" dirty="0"/>
              <a:t>. Bereken de hoeveelheid water die voor het hele perceel nodig is.</a:t>
            </a:r>
          </a:p>
          <a:p>
            <a:pPr marL="0" indent="0">
              <a:buNone/>
            </a:pPr>
            <a:r>
              <a:rPr lang="nl-NL" dirty="0" smtClean="0"/>
              <a:t>c</a:t>
            </a:r>
            <a:r>
              <a:rPr lang="nl-NL" dirty="0"/>
              <a:t>. Hoeveel keer moet er worden getankt?</a:t>
            </a:r>
          </a:p>
          <a:p>
            <a:pPr marL="0" indent="0">
              <a:buNone/>
            </a:pPr>
            <a:r>
              <a:rPr lang="nl-NL" dirty="0" smtClean="0"/>
              <a:t>d</a:t>
            </a:r>
            <a:r>
              <a:rPr lang="nl-NL" dirty="0"/>
              <a:t>. Hoeveel middel moet er in de eerste en in de laatste tank worden gedoseerd?</a:t>
            </a:r>
          </a:p>
          <a:p>
            <a:pPr marL="0" indent="0">
              <a:buNone/>
            </a:pPr>
            <a:endParaRPr lang="nl-NL" dirty="0">
              <a:solidFill>
                <a:srgbClr val="FF0000"/>
              </a:solidFill>
            </a:endParaRPr>
          </a:p>
        </p:txBody>
      </p:sp>
    </p:spTree>
    <p:extLst>
      <p:ext uri="{BB962C8B-B14F-4D97-AF65-F5344CB8AC3E}">
        <p14:creationId xmlns:p14="http://schemas.microsoft.com/office/powerpoint/2010/main" val="89968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F0053B-E449-47A6-B110-1BB0A3D74E45}"/>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63849A9C-8C90-4D96-A5FB-D6E3BBB6D142}"/>
              </a:ext>
            </a:extLst>
          </p:cNvPr>
          <p:cNvSpPr>
            <a:spLocks noGrp="1"/>
          </p:cNvSpPr>
          <p:nvPr>
            <p:ph idx="1"/>
          </p:nvPr>
        </p:nvSpPr>
        <p:spPr>
          <a:xfrm>
            <a:off x="764458" y="1759257"/>
            <a:ext cx="10515600" cy="4351338"/>
          </a:xfrm>
        </p:spPr>
        <p:txBody>
          <a:bodyPr>
            <a:normAutofit/>
          </a:bodyPr>
          <a:lstStyle/>
          <a:p>
            <a:pPr marL="0" indent="0">
              <a:buNone/>
            </a:pPr>
            <a:r>
              <a:rPr lang="nl-NL" dirty="0"/>
              <a:t>10. </a:t>
            </a:r>
          </a:p>
          <a:p>
            <a:r>
              <a:rPr lang="nl-NL" dirty="0"/>
              <a:t>Op een perceel van 1500 m² moet een vloeibaar fungicide (ziektebestrijdingsmiddel) worden toegediend in sierheesters. </a:t>
            </a:r>
          </a:p>
          <a:p>
            <a:r>
              <a:rPr lang="nl-NL" dirty="0"/>
              <a:t>De dosering (of mengverhouding/concentratie) is volgens het etiket 50 ml middel per 100 liter water. De benodigde hoeveelheid spuitvloeistof is 20 liter per 100 m².</a:t>
            </a:r>
          </a:p>
          <a:p>
            <a:pPr marL="0" indent="0">
              <a:buNone/>
            </a:pPr>
            <a:endParaRPr lang="nl-NL" dirty="0"/>
          </a:p>
          <a:p>
            <a:pPr marL="0" indent="0">
              <a:buNone/>
            </a:pPr>
            <a:r>
              <a:rPr lang="nl-NL" dirty="0"/>
              <a:t>a. Bereken de benodigde hoeveelheid water in liters.</a:t>
            </a:r>
          </a:p>
          <a:p>
            <a:pPr marL="0" indent="0">
              <a:buNone/>
            </a:pPr>
            <a:r>
              <a:rPr lang="nl-NL" dirty="0" smtClean="0"/>
              <a:t>b</a:t>
            </a:r>
            <a:r>
              <a:rPr lang="nl-NL" dirty="0"/>
              <a:t>. Bereken de benodigde hoeveelheid middel in ml</a:t>
            </a:r>
            <a:r>
              <a:rPr lang="nl-NL" dirty="0" smtClean="0"/>
              <a:t>.</a:t>
            </a:r>
            <a:endParaRPr lang="nl-NL" dirty="0"/>
          </a:p>
        </p:txBody>
      </p:sp>
    </p:spTree>
    <p:extLst>
      <p:ext uri="{BB962C8B-B14F-4D97-AF65-F5344CB8AC3E}">
        <p14:creationId xmlns:p14="http://schemas.microsoft.com/office/powerpoint/2010/main" val="60383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F0053B-E449-47A6-B110-1BB0A3D74E45}"/>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63849A9C-8C90-4D96-A5FB-D6E3BBB6D142}"/>
              </a:ext>
            </a:extLst>
          </p:cNvPr>
          <p:cNvSpPr>
            <a:spLocks noGrp="1"/>
          </p:cNvSpPr>
          <p:nvPr>
            <p:ph idx="1"/>
          </p:nvPr>
        </p:nvSpPr>
        <p:spPr>
          <a:xfrm>
            <a:off x="838200" y="1884618"/>
            <a:ext cx="10515600" cy="4351338"/>
          </a:xfrm>
        </p:spPr>
        <p:txBody>
          <a:bodyPr>
            <a:normAutofit/>
          </a:bodyPr>
          <a:lstStyle/>
          <a:p>
            <a:pPr marL="0" indent="0">
              <a:buNone/>
            </a:pPr>
            <a:r>
              <a:rPr lang="nl-NL" dirty="0"/>
              <a:t>11. Op een perceel van 5 ha wordt een insecticide toegepast tegen bladluizen. De dosering bedraagt 0,5 kg per hectare.</a:t>
            </a:r>
          </a:p>
          <a:p>
            <a:pPr marL="0" indent="0">
              <a:buNone/>
            </a:pPr>
            <a:r>
              <a:rPr lang="nl-NL" dirty="0"/>
              <a:t>a. Hoeveel kg middel moet in totaal afgewogen worden?</a:t>
            </a:r>
          </a:p>
          <a:p>
            <a:pPr marL="0" indent="0">
              <a:buNone/>
            </a:pPr>
            <a:r>
              <a:rPr lang="nl-NL" dirty="0" smtClean="0"/>
              <a:t>b</a:t>
            </a:r>
            <a:r>
              <a:rPr lang="nl-NL" dirty="0"/>
              <a:t>. Dit middel moet ook worden toegepast op een klein perceel van 1000 m2. Hoeveel middel is er voor dit perceel nodig, uitgedrukt in grammen</a:t>
            </a:r>
            <a:r>
              <a:rPr lang="nl-NL" dirty="0" smtClean="0"/>
              <a:t>?</a:t>
            </a:r>
            <a:endParaRPr lang="nl-NL" dirty="0"/>
          </a:p>
        </p:txBody>
      </p:sp>
    </p:spTree>
    <p:extLst>
      <p:ext uri="{BB962C8B-B14F-4D97-AF65-F5344CB8AC3E}">
        <p14:creationId xmlns:p14="http://schemas.microsoft.com/office/powerpoint/2010/main" val="383215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FFDBC-88E9-413D-AC4F-04577CF220B3}"/>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C346FDB5-0DB0-40FD-AA6D-4418717287E4}"/>
              </a:ext>
            </a:extLst>
          </p:cNvPr>
          <p:cNvSpPr>
            <a:spLocks noGrp="1"/>
          </p:cNvSpPr>
          <p:nvPr>
            <p:ph idx="1"/>
          </p:nvPr>
        </p:nvSpPr>
        <p:spPr>
          <a:xfrm>
            <a:off x="720213" y="1744509"/>
            <a:ext cx="10515600" cy="4351338"/>
          </a:xfrm>
        </p:spPr>
        <p:txBody>
          <a:bodyPr>
            <a:normAutofit fontScale="92500" lnSpcReduction="10000"/>
          </a:bodyPr>
          <a:lstStyle/>
          <a:p>
            <a:pPr marL="0" indent="0">
              <a:buNone/>
            </a:pPr>
            <a:r>
              <a:rPr lang="nl-NL" dirty="0"/>
              <a:t>12. Op een perceel van 20 meter bij 25 meter moet een onkruidbestrijding worden uitgevoerd. Voor het uitrekenen van de benodigde hoeveelheid middel en water moet je de oppervlakte weten. Bereken de oppervlakte van dit perceel.</a:t>
            </a:r>
          </a:p>
          <a:p>
            <a:pPr marL="0" indent="0">
              <a:buNone/>
            </a:pPr>
            <a:r>
              <a:rPr lang="nl-NL" dirty="0"/>
              <a:t>a. In m², in are en in ha:</a:t>
            </a:r>
          </a:p>
          <a:p>
            <a:pPr marL="0" indent="0">
              <a:buNone/>
            </a:pPr>
            <a:r>
              <a:rPr lang="nl-NL" dirty="0" smtClean="0"/>
              <a:t>b</a:t>
            </a:r>
            <a:r>
              <a:rPr lang="nl-NL" dirty="0"/>
              <a:t>. Op het etiket wordt voor het middel een dosering vermeld van 3 liter per ha. Bereken de hoeveelheid middel die voor deze bespuiting nodig is. In liters en in milliliters.</a:t>
            </a:r>
          </a:p>
          <a:p>
            <a:pPr marL="0" indent="0">
              <a:buNone/>
            </a:pPr>
            <a:r>
              <a:rPr lang="nl-NL" dirty="0" smtClean="0"/>
              <a:t>c</a:t>
            </a:r>
            <a:r>
              <a:rPr lang="nl-NL" dirty="0"/>
              <a:t>. Op het etiket staat tevens dat het middel moet worden </a:t>
            </a:r>
            <a:r>
              <a:rPr lang="nl-NL" dirty="0" err="1"/>
              <a:t>verspoten</a:t>
            </a:r>
            <a:r>
              <a:rPr lang="nl-NL" dirty="0"/>
              <a:t> in 200 liter water per ha. Bereken de hoeveelheid water die voor de bespuiting nodig is</a:t>
            </a:r>
            <a:r>
              <a:rPr lang="nl-NL" dirty="0" smtClean="0"/>
              <a:t>.</a:t>
            </a:r>
            <a:endParaRPr lang="nl-NL" dirty="0"/>
          </a:p>
        </p:txBody>
      </p:sp>
    </p:spTree>
    <p:extLst>
      <p:ext uri="{BB962C8B-B14F-4D97-AF65-F5344CB8AC3E}">
        <p14:creationId xmlns:p14="http://schemas.microsoft.com/office/powerpoint/2010/main" val="254888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FFDBC-88E9-413D-AC4F-04577CF220B3}"/>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C346FDB5-0DB0-40FD-AA6D-4418717287E4}"/>
              </a:ext>
            </a:extLst>
          </p:cNvPr>
          <p:cNvSpPr>
            <a:spLocks noGrp="1"/>
          </p:cNvSpPr>
          <p:nvPr>
            <p:ph idx="1"/>
          </p:nvPr>
        </p:nvSpPr>
        <p:spPr/>
        <p:txBody>
          <a:bodyPr>
            <a:normAutofit/>
          </a:bodyPr>
          <a:lstStyle/>
          <a:p>
            <a:pPr marL="0" indent="0">
              <a:buNone/>
            </a:pPr>
            <a:r>
              <a:rPr lang="nl-NL" dirty="0"/>
              <a:t>13.</a:t>
            </a:r>
          </a:p>
          <a:p>
            <a:pPr marL="0" indent="0">
              <a:buNone/>
            </a:pPr>
            <a:r>
              <a:rPr lang="nl-NL" dirty="0"/>
              <a:t> Een hovenier voert een bestrijding uit tegen de eikenprocessierups en maakt 800 liter spuitvloeistof aan met een concentratie van 2 %. Hoeveel middel moet hij toevoegen</a:t>
            </a:r>
            <a:r>
              <a:rPr lang="nl-NL" dirty="0" smtClean="0"/>
              <a:t>?</a:t>
            </a:r>
            <a:endParaRPr lang="nl-NL" dirty="0"/>
          </a:p>
        </p:txBody>
      </p:sp>
    </p:spTree>
    <p:extLst>
      <p:ext uri="{BB962C8B-B14F-4D97-AF65-F5344CB8AC3E}">
        <p14:creationId xmlns:p14="http://schemas.microsoft.com/office/powerpoint/2010/main" val="275521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A9F2BA-C17D-4BC5-9F60-CF5D40D0F0AC}"/>
              </a:ext>
            </a:extLst>
          </p:cNvPr>
          <p:cNvSpPr>
            <a:spLocks noGrp="1"/>
          </p:cNvSpPr>
          <p:nvPr>
            <p:ph type="title"/>
          </p:nvPr>
        </p:nvSpPr>
        <p:spPr>
          <a:xfrm>
            <a:off x="838200" y="0"/>
            <a:ext cx="10515600" cy="1325563"/>
          </a:xfrm>
        </p:spPr>
        <p:txBody>
          <a:bodyPr/>
          <a:lstStyle/>
          <a:p>
            <a:r>
              <a:rPr lang="nl-NL" dirty="0"/>
              <a:t>Vragen</a:t>
            </a:r>
          </a:p>
        </p:txBody>
      </p:sp>
      <p:sp>
        <p:nvSpPr>
          <p:cNvPr id="3" name="Tijdelijke aanduiding voor inhoud 2">
            <a:extLst>
              <a:ext uri="{FF2B5EF4-FFF2-40B4-BE49-F238E27FC236}">
                <a16:creationId xmlns:a16="http://schemas.microsoft.com/office/drawing/2014/main" id="{21EC2BFD-955E-4C13-AEE9-7DE65E184D21}"/>
              </a:ext>
            </a:extLst>
          </p:cNvPr>
          <p:cNvSpPr>
            <a:spLocks noGrp="1"/>
          </p:cNvSpPr>
          <p:nvPr>
            <p:ph idx="1"/>
          </p:nvPr>
        </p:nvSpPr>
        <p:spPr>
          <a:xfrm>
            <a:off x="380999" y="1103243"/>
            <a:ext cx="11704984" cy="5675243"/>
          </a:xfrm>
        </p:spPr>
        <p:txBody>
          <a:bodyPr>
            <a:normAutofit/>
          </a:bodyPr>
          <a:lstStyle/>
          <a:p>
            <a:pPr marL="0" indent="0">
              <a:buNone/>
            </a:pPr>
            <a:r>
              <a:rPr lang="nl-NL" dirty="0"/>
              <a:t>14. </a:t>
            </a:r>
          </a:p>
          <a:p>
            <a:r>
              <a:rPr lang="nl-NL" dirty="0"/>
              <a:t>Op een perceel van 6 ha appels moet een schimmelbestrijding plaatsvinden. Het is een enkele rij met bomen van 2,25 m hoog. </a:t>
            </a:r>
          </a:p>
          <a:p>
            <a:r>
              <a:rPr lang="nl-NL" dirty="0"/>
              <a:t>Het advies is 2 kg/ha. De hoeveelheid water bij deze behandeling is 1000 liter per hectare. De tankgrootte van de spuitmachine is 1200 liter.</a:t>
            </a:r>
          </a:p>
          <a:p>
            <a:endParaRPr lang="nl-NL" dirty="0"/>
          </a:p>
          <a:p>
            <a:pPr marL="0" indent="0">
              <a:buNone/>
            </a:pPr>
            <a:r>
              <a:rPr lang="nl-NL" dirty="0"/>
              <a:t>a. Bereken de hoeveelheid middel die nodig is voor het hele perceel.</a:t>
            </a:r>
          </a:p>
          <a:p>
            <a:pPr marL="0" indent="0">
              <a:buNone/>
            </a:pPr>
            <a:r>
              <a:rPr lang="nl-NL" dirty="0" smtClean="0"/>
              <a:t>b</a:t>
            </a:r>
            <a:r>
              <a:rPr lang="nl-NL" dirty="0"/>
              <a:t>. Bereken de hoeveelheid water die voor het hele perceel nodig is. Hoeveel keer moet er worden getankt?</a:t>
            </a:r>
          </a:p>
          <a:p>
            <a:pPr marL="0" indent="0">
              <a:buNone/>
            </a:pPr>
            <a:r>
              <a:rPr lang="nl-NL" dirty="0" smtClean="0"/>
              <a:t>c</a:t>
            </a:r>
            <a:r>
              <a:rPr lang="nl-NL" dirty="0"/>
              <a:t>. Hoeveel middel moet er in de eerste en in de laatste tank worden gedoseerd</a:t>
            </a:r>
            <a:r>
              <a:rPr lang="nl-NL" dirty="0" smtClean="0"/>
              <a:t>?</a:t>
            </a:r>
            <a:endParaRPr lang="nl-NL" dirty="0"/>
          </a:p>
        </p:txBody>
      </p:sp>
    </p:spTree>
    <p:extLst>
      <p:ext uri="{BB962C8B-B14F-4D97-AF65-F5344CB8AC3E}">
        <p14:creationId xmlns:p14="http://schemas.microsoft.com/office/powerpoint/2010/main" val="83123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A9F2BA-C17D-4BC5-9F60-CF5D40D0F0AC}"/>
              </a:ext>
            </a:extLst>
          </p:cNvPr>
          <p:cNvSpPr>
            <a:spLocks noGrp="1"/>
          </p:cNvSpPr>
          <p:nvPr>
            <p:ph type="title"/>
          </p:nvPr>
        </p:nvSpPr>
        <p:spPr>
          <a:xfrm>
            <a:off x="838200" y="0"/>
            <a:ext cx="10515600" cy="1325563"/>
          </a:xfrm>
        </p:spPr>
        <p:txBody>
          <a:bodyPr/>
          <a:lstStyle/>
          <a:p>
            <a:r>
              <a:rPr lang="nl-NL" dirty="0"/>
              <a:t>Vragen</a:t>
            </a:r>
          </a:p>
        </p:txBody>
      </p:sp>
      <p:sp>
        <p:nvSpPr>
          <p:cNvPr id="3" name="Tijdelijke aanduiding voor inhoud 2">
            <a:extLst>
              <a:ext uri="{FF2B5EF4-FFF2-40B4-BE49-F238E27FC236}">
                <a16:creationId xmlns:a16="http://schemas.microsoft.com/office/drawing/2014/main" id="{21EC2BFD-955E-4C13-AEE9-7DE65E184D21}"/>
              </a:ext>
            </a:extLst>
          </p:cNvPr>
          <p:cNvSpPr>
            <a:spLocks noGrp="1"/>
          </p:cNvSpPr>
          <p:nvPr>
            <p:ph idx="1"/>
          </p:nvPr>
        </p:nvSpPr>
        <p:spPr>
          <a:xfrm>
            <a:off x="345373" y="1325563"/>
            <a:ext cx="11704984" cy="5675243"/>
          </a:xfrm>
        </p:spPr>
        <p:txBody>
          <a:bodyPr>
            <a:normAutofit/>
          </a:bodyPr>
          <a:lstStyle/>
          <a:p>
            <a:pPr marL="0" indent="0">
              <a:buNone/>
            </a:pPr>
            <a:r>
              <a:rPr lang="nl-NL" dirty="0"/>
              <a:t>15. </a:t>
            </a:r>
          </a:p>
          <a:p>
            <a:r>
              <a:rPr lang="nl-NL" dirty="0"/>
              <a:t>Op een perceel van 0,8 ha met enkele rij en boomhoogte van 3,25 m wordt een insectenbestrijding uitgevoerd. </a:t>
            </a:r>
          </a:p>
          <a:p>
            <a:r>
              <a:rPr lang="nl-NL" dirty="0"/>
              <a:t>Op het etiket staat een advisering van 0,075 % (75 ml middel per 100 liter). De tank is 1200 liter en we spuiten met 1000 l/ha. Er zijn geen beperkingen volgens het gebruiksvoorschrift.</a:t>
            </a:r>
          </a:p>
          <a:p>
            <a:endParaRPr lang="nl-NL" dirty="0"/>
          </a:p>
          <a:p>
            <a:pPr marL="0" indent="0">
              <a:buNone/>
            </a:pPr>
            <a:r>
              <a:rPr lang="nl-NL" dirty="0"/>
              <a:t>a. Bereken de hoeveelheid middel die nodig is voor het hele perceel.</a:t>
            </a:r>
          </a:p>
          <a:p>
            <a:pPr marL="0" indent="0">
              <a:buNone/>
            </a:pPr>
            <a:r>
              <a:rPr lang="nl-NL" dirty="0" smtClean="0"/>
              <a:t>b</a:t>
            </a:r>
            <a:r>
              <a:rPr lang="nl-NL" dirty="0"/>
              <a:t>. Bereken de hoeveelheid water die voor het hele perceel nodig is.</a:t>
            </a:r>
          </a:p>
          <a:p>
            <a:pPr marL="0" indent="0">
              <a:buNone/>
            </a:pPr>
            <a:r>
              <a:rPr lang="nl-NL" dirty="0" smtClean="0"/>
              <a:t>c</a:t>
            </a:r>
            <a:r>
              <a:rPr lang="nl-NL" dirty="0"/>
              <a:t>. Hoeveel keer moet er worden getankt</a:t>
            </a:r>
            <a:r>
              <a:rPr lang="nl-NL" dirty="0" smtClean="0"/>
              <a:t>?</a:t>
            </a:r>
            <a:endParaRPr lang="nl-NL" dirty="0"/>
          </a:p>
        </p:txBody>
      </p:sp>
    </p:spTree>
    <p:extLst>
      <p:ext uri="{BB962C8B-B14F-4D97-AF65-F5344CB8AC3E}">
        <p14:creationId xmlns:p14="http://schemas.microsoft.com/office/powerpoint/2010/main" val="412840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B00BD8-AEE3-4928-A114-07B596AB1C8B}"/>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C1DF8679-2EF7-49DA-821B-EBF6CC31BBAC}"/>
              </a:ext>
            </a:extLst>
          </p:cNvPr>
          <p:cNvSpPr>
            <a:spLocks noGrp="1"/>
          </p:cNvSpPr>
          <p:nvPr>
            <p:ph idx="1"/>
          </p:nvPr>
        </p:nvSpPr>
        <p:spPr>
          <a:xfrm>
            <a:off x="576943" y="1409989"/>
            <a:ext cx="11179628" cy="4824556"/>
          </a:xfrm>
        </p:spPr>
        <p:txBody>
          <a:bodyPr>
            <a:normAutofit lnSpcReduction="10000"/>
          </a:bodyPr>
          <a:lstStyle/>
          <a:p>
            <a:pPr marL="0" indent="0">
              <a:buNone/>
            </a:pPr>
            <a:r>
              <a:rPr lang="nl-NL" dirty="0"/>
              <a:t>16. </a:t>
            </a:r>
          </a:p>
          <a:p>
            <a:r>
              <a:rPr lang="nl-NL" dirty="0"/>
              <a:t>We gaan de zwartstroken onder de appelbomen behandelen tegen onkruid. Op een perceel met een plantafstand van 3,6 meter liggen zwartstroken met een breedte van 1,2 meter. </a:t>
            </a:r>
          </a:p>
          <a:p>
            <a:r>
              <a:rPr lang="nl-NL" dirty="0"/>
              <a:t>De dosering is 4 liter per hectare bij een </a:t>
            </a:r>
            <a:r>
              <a:rPr lang="nl-NL" dirty="0" err="1"/>
              <a:t>volveldstoepassing</a:t>
            </a:r>
            <a:r>
              <a:rPr lang="nl-NL" dirty="0"/>
              <a:t>. Op het etiket staat ook dat gewenst is om 500 liter water per hectare toe te passen. De onkruidspuit heeft een inhoud van 400 liter en de spuit wordt helemaal gevuld.</a:t>
            </a:r>
          </a:p>
          <a:p>
            <a:endParaRPr lang="nl-NL" dirty="0"/>
          </a:p>
          <a:p>
            <a:pPr marL="0" indent="0">
              <a:buNone/>
            </a:pPr>
            <a:r>
              <a:rPr lang="nl-NL" dirty="0"/>
              <a:t>a. Hoeveel hectare zwartstrook kun je bespuiten met een tank?</a:t>
            </a:r>
          </a:p>
          <a:p>
            <a:pPr marL="0" indent="0">
              <a:buNone/>
            </a:pPr>
            <a:r>
              <a:rPr lang="nl-NL" dirty="0" smtClean="0"/>
              <a:t>b</a:t>
            </a:r>
            <a:r>
              <a:rPr lang="nl-NL" dirty="0"/>
              <a:t>. Hoeveel middel voeg je aan de tank toe</a:t>
            </a:r>
            <a:r>
              <a:rPr lang="nl-NL" dirty="0" smtClean="0"/>
              <a:t>?</a:t>
            </a:r>
            <a:endParaRPr lang="nl-NL" dirty="0"/>
          </a:p>
        </p:txBody>
      </p:sp>
    </p:spTree>
    <p:extLst>
      <p:ext uri="{BB962C8B-B14F-4D97-AF65-F5344CB8AC3E}">
        <p14:creationId xmlns:p14="http://schemas.microsoft.com/office/powerpoint/2010/main" val="151996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B00BD8-AEE3-4928-A114-07B596AB1C8B}"/>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C1DF8679-2EF7-49DA-821B-EBF6CC31BBAC}"/>
              </a:ext>
            </a:extLst>
          </p:cNvPr>
          <p:cNvSpPr>
            <a:spLocks noGrp="1"/>
          </p:cNvSpPr>
          <p:nvPr>
            <p:ph idx="1"/>
          </p:nvPr>
        </p:nvSpPr>
        <p:spPr>
          <a:xfrm>
            <a:off x="375062" y="1350612"/>
            <a:ext cx="10515600" cy="4351338"/>
          </a:xfrm>
        </p:spPr>
        <p:txBody>
          <a:bodyPr>
            <a:normAutofit/>
          </a:bodyPr>
          <a:lstStyle/>
          <a:p>
            <a:pPr marL="0" indent="0">
              <a:buNone/>
            </a:pPr>
            <a:r>
              <a:rPr lang="nl-NL" dirty="0"/>
              <a:t>17. </a:t>
            </a:r>
          </a:p>
          <a:p>
            <a:r>
              <a:rPr lang="nl-NL" dirty="0"/>
              <a:t>Een perceel is niet zuiver rechthoekig. De lange zijdes zijn ca. 900 meter </a:t>
            </a:r>
            <a:r>
              <a:rPr lang="nl-NL" dirty="0" err="1"/>
              <a:t>lang.De</a:t>
            </a:r>
            <a:r>
              <a:rPr lang="nl-NL" dirty="0"/>
              <a:t> kopakker aan de voorzijde is 180 meter breed. De kopakker aan de achterzijde is 190 meter breed.</a:t>
            </a:r>
          </a:p>
          <a:p>
            <a:pPr marL="0" indent="0">
              <a:buNone/>
            </a:pPr>
            <a:endParaRPr lang="nl-NL" dirty="0"/>
          </a:p>
          <a:p>
            <a:pPr marL="0" indent="0">
              <a:buNone/>
            </a:pPr>
            <a:r>
              <a:rPr lang="nl-NL" dirty="0"/>
              <a:t>a. Hoe groot is het perceel?</a:t>
            </a:r>
          </a:p>
          <a:p>
            <a:pPr marL="0" indent="0">
              <a:buNone/>
            </a:pPr>
            <a:r>
              <a:rPr lang="nl-NL" dirty="0" smtClean="0"/>
              <a:t>b</a:t>
            </a:r>
            <a:r>
              <a:rPr lang="nl-NL" dirty="0"/>
              <a:t>. Welke spuitboombreedte(s) passen goed op dit perceel, ervan uitgaande dat je niet onnodig leeg over het perceel wilt </a:t>
            </a:r>
            <a:r>
              <a:rPr lang="nl-NL"/>
              <a:t>rijden</a:t>
            </a:r>
            <a:r>
              <a:rPr lang="nl-NL" smtClean="0"/>
              <a:t>.</a:t>
            </a:r>
            <a:endParaRPr lang="nl-NL" dirty="0"/>
          </a:p>
        </p:txBody>
      </p:sp>
    </p:spTree>
    <p:extLst>
      <p:ext uri="{BB962C8B-B14F-4D97-AF65-F5344CB8AC3E}">
        <p14:creationId xmlns:p14="http://schemas.microsoft.com/office/powerpoint/2010/main" val="153465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C1CACBC-EADE-4711-80E7-571BFF6C09D0}"/>
              </a:ext>
            </a:extLst>
          </p:cNvPr>
          <p:cNvSpPr>
            <a:spLocks noGrp="1"/>
          </p:cNvSpPr>
          <p:nvPr>
            <p:ph type="title"/>
          </p:nvPr>
        </p:nvSpPr>
        <p:spPr/>
        <p:txBody>
          <a:bodyPr anchor="ctr">
            <a:normAutofit/>
          </a:bodyPr>
          <a:lstStyle/>
          <a:p>
            <a:r>
              <a:rPr lang="nl-NL" dirty="0"/>
              <a:t>Hoofdstuk 8 berekenen dosering</a:t>
            </a:r>
          </a:p>
        </p:txBody>
      </p:sp>
      <p:sp>
        <p:nvSpPr>
          <p:cNvPr id="6" name="Tijdelijke aanduiding voor inhoud 5">
            <a:extLst>
              <a:ext uri="{FF2B5EF4-FFF2-40B4-BE49-F238E27FC236}">
                <a16:creationId xmlns:a16="http://schemas.microsoft.com/office/drawing/2014/main" id="{77DF526F-3206-4F4F-8614-DED1FCD85D1C}"/>
              </a:ext>
            </a:extLst>
          </p:cNvPr>
          <p:cNvSpPr>
            <a:spLocks noGrp="1"/>
          </p:cNvSpPr>
          <p:nvPr>
            <p:ph sz="half" idx="1"/>
          </p:nvPr>
        </p:nvSpPr>
        <p:spPr/>
        <p:txBody>
          <a:bodyPr>
            <a:normAutofit/>
          </a:bodyPr>
          <a:lstStyle/>
          <a:p>
            <a:r>
              <a:rPr lang="nl-NL" dirty="0"/>
              <a:t>Rekenen</a:t>
            </a:r>
          </a:p>
          <a:p>
            <a:r>
              <a:rPr lang="nl-NL" dirty="0"/>
              <a:t>Fruitteelt</a:t>
            </a:r>
          </a:p>
          <a:p>
            <a:r>
              <a:rPr lang="nl-NL" dirty="0"/>
              <a:t>Juiste spuitdop</a:t>
            </a:r>
          </a:p>
          <a:p>
            <a:pPr marL="0" indent="0">
              <a:buNone/>
            </a:pPr>
            <a:endParaRPr lang="nl-NL" dirty="0"/>
          </a:p>
        </p:txBody>
      </p:sp>
      <p:pic>
        <p:nvPicPr>
          <p:cNvPr id="2" name="Afbeelding 1">
            <a:extLst>
              <a:ext uri="{FF2B5EF4-FFF2-40B4-BE49-F238E27FC236}">
                <a16:creationId xmlns:a16="http://schemas.microsoft.com/office/drawing/2014/main" id="{C8B4AA0F-E37C-49D4-BE7F-3CD0175ED1E0}"/>
              </a:ext>
            </a:extLst>
          </p:cNvPr>
          <p:cNvPicPr>
            <a:picLocks noChangeAspect="1"/>
          </p:cNvPicPr>
          <p:nvPr/>
        </p:nvPicPr>
        <p:blipFill rotWithShape="1">
          <a:blip r:embed="rId2"/>
          <a:srcRect l="13955" r="-1" b="-1"/>
          <a:stretch/>
        </p:blipFill>
        <p:spPr>
          <a:xfrm>
            <a:off x="6172200" y="1825625"/>
            <a:ext cx="5651500" cy="4351338"/>
          </a:xfrm>
          <a:prstGeom prst="rect">
            <a:avLst/>
          </a:prstGeom>
          <a:noFill/>
        </p:spPr>
      </p:pic>
    </p:spTree>
    <p:extLst>
      <p:ext uri="{BB962C8B-B14F-4D97-AF65-F5344CB8AC3E}">
        <p14:creationId xmlns:p14="http://schemas.microsoft.com/office/powerpoint/2010/main" val="2031006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AFA26-A78F-4851-9C38-D4A8BC9B338B}"/>
              </a:ext>
            </a:extLst>
          </p:cNvPr>
          <p:cNvSpPr>
            <a:spLocks noGrp="1"/>
          </p:cNvSpPr>
          <p:nvPr>
            <p:ph type="title"/>
          </p:nvPr>
        </p:nvSpPr>
        <p:spPr/>
        <p:txBody>
          <a:bodyPr/>
          <a:lstStyle/>
          <a:p>
            <a:r>
              <a:rPr lang="nl-NL" dirty="0"/>
              <a:t>Rekenen</a:t>
            </a:r>
          </a:p>
        </p:txBody>
      </p:sp>
      <p:sp>
        <p:nvSpPr>
          <p:cNvPr id="3" name="Tijdelijke aanduiding voor inhoud 2">
            <a:extLst>
              <a:ext uri="{FF2B5EF4-FFF2-40B4-BE49-F238E27FC236}">
                <a16:creationId xmlns:a16="http://schemas.microsoft.com/office/drawing/2014/main" id="{FA4576C7-8341-4623-8865-AE705467C539}"/>
              </a:ext>
            </a:extLst>
          </p:cNvPr>
          <p:cNvSpPr>
            <a:spLocks noGrp="1"/>
          </p:cNvSpPr>
          <p:nvPr>
            <p:ph idx="1"/>
          </p:nvPr>
        </p:nvSpPr>
        <p:spPr/>
        <p:txBody>
          <a:bodyPr/>
          <a:lstStyle/>
          <a:p>
            <a:pPr marL="0" indent="0">
              <a:buNone/>
            </a:pPr>
            <a:r>
              <a:rPr lang="nl-NL" dirty="0"/>
              <a:t>Basis</a:t>
            </a:r>
          </a:p>
          <a:p>
            <a:pPr marL="0" indent="0">
              <a:buNone/>
            </a:pPr>
            <a:endParaRPr lang="nl-NL" dirty="0"/>
          </a:p>
        </p:txBody>
      </p:sp>
      <p:sp>
        <p:nvSpPr>
          <p:cNvPr id="4" name="Rechthoek: afgeronde hoeken 3">
            <a:extLst>
              <a:ext uri="{FF2B5EF4-FFF2-40B4-BE49-F238E27FC236}">
                <a16:creationId xmlns:a16="http://schemas.microsoft.com/office/drawing/2014/main" id="{66C21E6C-12AB-431A-9421-0A82CF27C903}"/>
              </a:ext>
            </a:extLst>
          </p:cNvPr>
          <p:cNvSpPr/>
          <p:nvPr/>
        </p:nvSpPr>
        <p:spPr>
          <a:xfrm>
            <a:off x="2122406" y="2110578"/>
            <a:ext cx="349734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t>1 ha  = 10.000 m</a:t>
            </a:r>
            <a:r>
              <a:rPr lang="nl-NL" baseline="30000" dirty="0"/>
              <a:t>2</a:t>
            </a:r>
          </a:p>
          <a:p>
            <a:r>
              <a:rPr lang="nl-NL" dirty="0"/>
              <a:t>1 are = 100 m</a:t>
            </a:r>
            <a:r>
              <a:rPr lang="nl-NL" baseline="30000" dirty="0"/>
              <a:t>2</a:t>
            </a:r>
            <a:r>
              <a:rPr lang="nl-NL" dirty="0"/>
              <a:t> </a:t>
            </a:r>
          </a:p>
        </p:txBody>
      </p:sp>
      <p:sp>
        <p:nvSpPr>
          <p:cNvPr id="5" name="Rechthoek: afgeronde hoeken 4">
            <a:extLst>
              <a:ext uri="{FF2B5EF4-FFF2-40B4-BE49-F238E27FC236}">
                <a16:creationId xmlns:a16="http://schemas.microsoft.com/office/drawing/2014/main" id="{867A13C6-1B22-4CC3-A83E-96DC52B7C571}"/>
              </a:ext>
            </a:extLst>
          </p:cNvPr>
          <p:cNvSpPr/>
          <p:nvPr/>
        </p:nvSpPr>
        <p:spPr>
          <a:xfrm>
            <a:off x="2254277" y="4472812"/>
            <a:ext cx="349734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t>1 liter = 1000 ml</a:t>
            </a:r>
          </a:p>
          <a:p>
            <a:r>
              <a:rPr lang="nl-NL" sz="2400" baseline="30000" dirty="0"/>
              <a:t>                 1000 cc</a:t>
            </a:r>
          </a:p>
          <a:p>
            <a:r>
              <a:rPr lang="nl-NL" dirty="0"/>
              <a:t>1 kilo  = 1000 gram</a:t>
            </a:r>
          </a:p>
        </p:txBody>
      </p:sp>
      <p:pic>
        <p:nvPicPr>
          <p:cNvPr id="6" name="Afbeelding 5">
            <a:extLst>
              <a:ext uri="{FF2B5EF4-FFF2-40B4-BE49-F238E27FC236}">
                <a16:creationId xmlns:a16="http://schemas.microsoft.com/office/drawing/2014/main" id="{16A1FD76-C24C-4367-B14B-F9E8B2F0080D}"/>
              </a:ext>
            </a:extLst>
          </p:cNvPr>
          <p:cNvPicPr>
            <a:picLocks noChangeAspect="1"/>
          </p:cNvPicPr>
          <p:nvPr/>
        </p:nvPicPr>
        <p:blipFill>
          <a:blip r:embed="rId2"/>
          <a:stretch>
            <a:fillRect/>
          </a:stretch>
        </p:blipFill>
        <p:spPr>
          <a:xfrm>
            <a:off x="6229927" y="405603"/>
            <a:ext cx="5734050" cy="3409950"/>
          </a:xfrm>
          <a:prstGeom prst="rect">
            <a:avLst/>
          </a:prstGeom>
        </p:spPr>
      </p:pic>
      <p:pic>
        <p:nvPicPr>
          <p:cNvPr id="7" name="Afbeelding 6">
            <a:extLst>
              <a:ext uri="{FF2B5EF4-FFF2-40B4-BE49-F238E27FC236}">
                <a16:creationId xmlns:a16="http://schemas.microsoft.com/office/drawing/2014/main" id="{FA3B4387-0D55-48D2-8100-06975E55810C}"/>
              </a:ext>
            </a:extLst>
          </p:cNvPr>
          <p:cNvPicPr>
            <a:picLocks noChangeAspect="1"/>
          </p:cNvPicPr>
          <p:nvPr/>
        </p:nvPicPr>
        <p:blipFill>
          <a:blip r:embed="rId3"/>
          <a:stretch>
            <a:fillRect/>
          </a:stretch>
        </p:blipFill>
        <p:spPr>
          <a:xfrm>
            <a:off x="7582738" y="4141886"/>
            <a:ext cx="3332015" cy="2490653"/>
          </a:xfrm>
          <a:prstGeom prst="rect">
            <a:avLst/>
          </a:prstGeom>
        </p:spPr>
      </p:pic>
    </p:spTree>
    <p:extLst>
      <p:ext uri="{BB962C8B-B14F-4D97-AF65-F5344CB8AC3E}">
        <p14:creationId xmlns:p14="http://schemas.microsoft.com/office/powerpoint/2010/main" val="3932899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008353-BEE4-48FB-9663-304F3EFC5266}"/>
              </a:ext>
            </a:extLst>
          </p:cNvPr>
          <p:cNvSpPr>
            <a:spLocks noGrp="1"/>
          </p:cNvSpPr>
          <p:nvPr>
            <p:ph type="title"/>
          </p:nvPr>
        </p:nvSpPr>
        <p:spPr/>
        <p:txBody>
          <a:bodyPr/>
          <a:lstStyle/>
          <a:p>
            <a:r>
              <a:rPr lang="nl-NL" dirty="0"/>
              <a:t>Vragen </a:t>
            </a:r>
          </a:p>
        </p:txBody>
      </p:sp>
      <p:sp>
        <p:nvSpPr>
          <p:cNvPr id="3" name="Tijdelijke aanduiding voor inhoud 2">
            <a:extLst>
              <a:ext uri="{FF2B5EF4-FFF2-40B4-BE49-F238E27FC236}">
                <a16:creationId xmlns:a16="http://schemas.microsoft.com/office/drawing/2014/main" id="{E5FFA011-3D4B-4B0A-86F2-89BFDB9A76A4}"/>
              </a:ext>
            </a:extLst>
          </p:cNvPr>
          <p:cNvSpPr>
            <a:spLocks noGrp="1"/>
          </p:cNvSpPr>
          <p:nvPr>
            <p:ph idx="1"/>
          </p:nvPr>
        </p:nvSpPr>
        <p:spPr/>
        <p:txBody>
          <a:bodyPr/>
          <a:lstStyle/>
          <a:p>
            <a:pPr marL="514350" indent="-514350">
              <a:buAutoNum type="arabicPeriod"/>
            </a:pPr>
            <a:r>
              <a:rPr lang="nl-NL" dirty="0"/>
              <a:t>Wat is de oppervlakte van een perceel als de lengte 300 meter is en de breedte 120 meter is?</a:t>
            </a:r>
          </a:p>
          <a:p>
            <a:pPr marL="514350" indent="-514350">
              <a:buAutoNum type="arabicPeriod"/>
            </a:pPr>
            <a:endParaRPr lang="nl-NL" dirty="0"/>
          </a:p>
          <a:p>
            <a:pPr marL="0" indent="0">
              <a:buNone/>
            </a:pPr>
            <a:endParaRPr lang="nl-NL" dirty="0"/>
          </a:p>
          <a:p>
            <a:pPr marL="0" indent="0">
              <a:buNone/>
            </a:pPr>
            <a:r>
              <a:rPr lang="nl-NL" dirty="0">
                <a:solidFill>
                  <a:srgbClr val="FF0000"/>
                </a:solidFill>
              </a:rPr>
              <a:t>lengte x breedte = oppervlakte </a:t>
            </a:r>
          </a:p>
          <a:p>
            <a:pPr marL="0" indent="0">
              <a:buNone/>
            </a:pPr>
            <a:r>
              <a:rPr lang="nl-NL" dirty="0">
                <a:solidFill>
                  <a:srgbClr val="FF0000"/>
                </a:solidFill>
              </a:rPr>
              <a:t>		</a:t>
            </a:r>
          </a:p>
        </p:txBody>
      </p:sp>
    </p:spTree>
    <p:extLst>
      <p:ext uri="{BB962C8B-B14F-4D97-AF65-F5344CB8AC3E}">
        <p14:creationId xmlns:p14="http://schemas.microsoft.com/office/powerpoint/2010/main" val="415059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0445F8-7B71-4E61-9874-0C882372AEA5}"/>
              </a:ext>
            </a:extLst>
          </p:cNvPr>
          <p:cNvSpPr>
            <a:spLocks noGrp="1"/>
          </p:cNvSpPr>
          <p:nvPr>
            <p:ph type="title"/>
          </p:nvPr>
        </p:nvSpPr>
        <p:spPr/>
        <p:txBody>
          <a:bodyPr anchor="ctr">
            <a:normAutofit/>
          </a:bodyPr>
          <a:lstStyle/>
          <a:p>
            <a:r>
              <a:rPr lang="nl-NL" dirty="0"/>
              <a:t>Vragen, tabel 8.6 </a:t>
            </a:r>
          </a:p>
        </p:txBody>
      </p:sp>
      <p:pic>
        <p:nvPicPr>
          <p:cNvPr id="4" name="Tijdelijke aanduiding voor inhoud 3">
            <a:extLst>
              <a:ext uri="{FF2B5EF4-FFF2-40B4-BE49-F238E27FC236}">
                <a16:creationId xmlns:a16="http://schemas.microsoft.com/office/drawing/2014/main" id="{87A2BA19-4BE2-4C2D-A562-43C4F772D937}"/>
              </a:ext>
            </a:extLst>
          </p:cNvPr>
          <p:cNvPicPr>
            <a:picLocks noGrp="1" noChangeAspect="1"/>
          </p:cNvPicPr>
          <p:nvPr>
            <p:ph idx="1"/>
          </p:nvPr>
        </p:nvPicPr>
        <p:blipFill>
          <a:blip r:embed="rId2"/>
          <a:stretch>
            <a:fillRect/>
          </a:stretch>
        </p:blipFill>
        <p:spPr>
          <a:xfrm>
            <a:off x="2128837" y="2096294"/>
            <a:ext cx="7934325" cy="3810000"/>
          </a:xfrm>
          <a:prstGeom prst="rect">
            <a:avLst/>
          </a:prstGeom>
          <a:noFill/>
        </p:spPr>
      </p:pic>
      <p:sp>
        <p:nvSpPr>
          <p:cNvPr id="5" name="Rechthoek 4">
            <a:extLst>
              <a:ext uri="{FF2B5EF4-FFF2-40B4-BE49-F238E27FC236}">
                <a16:creationId xmlns:a16="http://schemas.microsoft.com/office/drawing/2014/main" id="{EC1B7AF7-522B-43D5-875C-25107E6373E2}"/>
              </a:ext>
            </a:extLst>
          </p:cNvPr>
          <p:cNvSpPr/>
          <p:nvPr/>
        </p:nvSpPr>
        <p:spPr>
          <a:xfrm>
            <a:off x="4727293" y="2168454"/>
            <a:ext cx="1628944" cy="3665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DD622F67-8DBA-4211-931D-52D73ABFA4A8}"/>
              </a:ext>
            </a:extLst>
          </p:cNvPr>
          <p:cNvPicPr>
            <a:picLocks noChangeAspect="1"/>
          </p:cNvPicPr>
          <p:nvPr/>
        </p:nvPicPr>
        <p:blipFill>
          <a:blip r:embed="rId3"/>
          <a:stretch>
            <a:fillRect/>
          </a:stretch>
        </p:blipFill>
        <p:spPr>
          <a:xfrm>
            <a:off x="7791190" y="2096294"/>
            <a:ext cx="1530023" cy="3810000"/>
          </a:xfrm>
          <a:prstGeom prst="rect">
            <a:avLst/>
          </a:prstGeom>
        </p:spPr>
      </p:pic>
    </p:spTree>
    <p:extLst>
      <p:ext uri="{BB962C8B-B14F-4D97-AF65-F5344CB8AC3E}">
        <p14:creationId xmlns:p14="http://schemas.microsoft.com/office/powerpoint/2010/main" val="121368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24EDA2-CB2C-4F7E-AB6A-4BDB857D57E0}"/>
              </a:ext>
            </a:extLst>
          </p:cNvPr>
          <p:cNvSpPr>
            <a:spLocks noGrp="1"/>
          </p:cNvSpPr>
          <p:nvPr>
            <p:ph type="title"/>
          </p:nvPr>
        </p:nvSpPr>
        <p:spPr/>
        <p:txBody>
          <a:bodyPr anchor="ctr">
            <a:normAutofit/>
          </a:bodyPr>
          <a:lstStyle/>
          <a:p>
            <a:r>
              <a:rPr lang="nl-NL" dirty="0"/>
              <a:t>Vragen, tabel 8.9</a:t>
            </a:r>
          </a:p>
        </p:txBody>
      </p:sp>
      <p:pic>
        <p:nvPicPr>
          <p:cNvPr id="4" name="Tijdelijke aanduiding voor inhoud 3">
            <a:extLst>
              <a:ext uri="{FF2B5EF4-FFF2-40B4-BE49-F238E27FC236}">
                <a16:creationId xmlns:a16="http://schemas.microsoft.com/office/drawing/2014/main" id="{4334C811-3970-4E88-8E2E-74342E0D76E8}"/>
              </a:ext>
            </a:extLst>
          </p:cNvPr>
          <p:cNvPicPr>
            <a:picLocks noGrp="1" noChangeAspect="1"/>
          </p:cNvPicPr>
          <p:nvPr>
            <p:ph idx="1"/>
          </p:nvPr>
        </p:nvPicPr>
        <p:blipFill>
          <a:blip r:embed="rId2"/>
          <a:stretch>
            <a:fillRect/>
          </a:stretch>
        </p:blipFill>
        <p:spPr>
          <a:xfrm>
            <a:off x="2166937" y="2068430"/>
            <a:ext cx="7858125" cy="3076575"/>
          </a:xfrm>
          <a:prstGeom prst="rect">
            <a:avLst/>
          </a:prstGeom>
          <a:noFill/>
        </p:spPr>
      </p:pic>
      <p:pic>
        <p:nvPicPr>
          <p:cNvPr id="5" name="Afbeelding 4">
            <a:extLst>
              <a:ext uri="{FF2B5EF4-FFF2-40B4-BE49-F238E27FC236}">
                <a16:creationId xmlns:a16="http://schemas.microsoft.com/office/drawing/2014/main" id="{4E81227B-14C5-4665-BC03-D87D05AF4FF8}"/>
              </a:ext>
            </a:extLst>
          </p:cNvPr>
          <p:cNvPicPr>
            <a:picLocks noChangeAspect="1"/>
          </p:cNvPicPr>
          <p:nvPr/>
        </p:nvPicPr>
        <p:blipFill>
          <a:blip r:embed="rId3"/>
          <a:stretch>
            <a:fillRect/>
          </a:stretch>
        </p:blipFill>
        <p:spPr>
          <a:xfrm>
            <a:off x="5704446" y="2137954"/>
            <a:ext cx="783105" cy="2937526"/>
          </a:xfrm>
          <a:prstGeom prst="rect">
            <a:avLst/>
          </a:prstGeom>
        </p:spPr>
      </p:pic>
      <p:pic>
        <p:nvPicPr>
          <p:cNvPr id="6" name="Afbeelding 5">
            <a:extLst>
              <a:ext uri="{FF2B5EF4-FFF2-40B4-BE49-F238E27FC236}">
                <a16:creationId xmlns:a16="http://schemas.microsoft.com/office/drawing/2014/main" id="{00578E30-8D03-40DD-B408-A3ABDC0FE297}"/>
              </a:ext>
            </a:extLst>
          </p:cNvPr>
          <p:cNvPicPr>
            <a:picLocks noChangeAspect="1"/>
          </p:cNvPicPr>
          <p:nvPr/>
        </p:nvPicPr>
        <p:blipFill>
          <a:blip r:embed="rId3"/>
          <a:stretch>
            <a:fillRect/>
          </a:stretch>
        </p:blipFill>
        <p:spPr>
          <a:xfrm>
            <a:off x="8548785" y="2137954"/>
            <a:ext cx="783106" cy="2937526"/>
          </a:xfrm>
          <a:prstGeom prst="rect">
            <a:avLst/>
          </a:prstGeom>
        </p:spPr>
      </p:pic>
    </p:spTree>
    <p:extLst>
      <p:ext uri="{BB962C8B-B14F-4D97-AF65-F5344CB8AC3E}">
        <p14:creationId xmlns:p14="http://schemas.microsoft.com/office/powerpoint/2010/main" val="397579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13CAD8-FDB1-4631-A4D7-729D8E795DA1}"/>
              </a:ext>
            </a:extLst>
          </p:cNvPr>
          <p:cNvSpPr>
            <a:spLocks noGrp="1"/>
          </p:cNvSpPr>
          <p:nvPr>
            <p:ph type="title"/>
          </p:nvPr>
        </p:nvSpPr>
        <p:spPr/>
        <p:txBody>
          <a:bodyPr anchor="ctr">
            <a:normAutofit/>
          </a:bodyPr>
          <a:lstStyle/>
          <a:p>
            <a:r>
              <a:rPr lang="nl-NL" dirty="0"/>
              <a:t>Vragen, tabel 8.13 / 8.15</a:t>
            </a:r>
          </a:p>
        </p:txBody>
      </p:sp>
      <p:pic>
        <p:nvPicPr>
          <p:cNvPr id="4" name="Tijdelijke aanduiding voor inhoud 3">
            <a:extLst>
              <a:ext uri="{FF2B5EF4-FFF2-40B4-BE49-F238E27FC236}">
                <a16:creationId xmlns:a16="http://schemas.microsoft.com/office/drawing/2014/main" id="{4872E08F-8922-4E57-9335-67C2C0B54C4B}"/>
              </a:ext>
            </a:extLst>
          </p:cNvPr>
          <p:cNvPicPr>
            <a:picLocks noGrp="1" noChangeAspect="1"/>
          </p:cNvPicPr>
          <p:nvPr>
            <p:ph idx="1"/>
          </p:nvPr>
        </p:nvPicPr>
        <p:blipFill>
          <a:blip r:embed="rId2"/>
          <a:stretch>
            <a:fillRect/>
          </a:stretch>
        </p:blipFill>
        <p:spPr>
          <a:xfrm>
            <a:off x="422275" y="2263775"/>
            <a:ext cx="5649913" cy="3149600"/>
          </a:xfrm>
          <a:prstGeom prst="rect">
            <a:avLst/>
          </a:prstGeom>
        </p:spPr>
      </p:pic>
      <p:pic>
        <p:nvPicPr>
          <p:cNvPr id="5" name="Afbeelding 4">
            <a:extLst>
              <a:ext uri="{FF2B5EF4-FFF2-40B4-BE49-F238E27FC236}">
                <a16:creationId xmlns:a16="http://schemas.microsoft.com/office/drawing/2014/main" id="{F0F37B5B-354E-499F-831C-C4602E6A97BA}"/>
              </a:ext>
            </a:extLst>
          </p:cNvPr>
          <p:cNvPicPr>
            <a:picLocks noChangeAspect="1"/>
          </p:cNvPicPr>
          <p:nvPr/>
        </p:nvPicPr>
        <p:blipFill>
          <a:blip r:embed="rId3"/>
          <a:stretch>
            <a:fillRect/>
          </a:stretch>
        </p:blipFill>
        <p:spPr>
          <a:xfrm>
            <a:off x="6154738" y="2263775"/>
            <a:ext cx="5627688" cy="3149600"/>
          </a:xfrm>
          <a:prstGeom prst="rect">
            <a:avLst/>
          </a:prstGeom>
        </p:spPr>
      </p:pic>
      <p:pic>
        <p:nvPicPr>
          <p:cNvPr id="6" name="Afbeelding 5">
            <a:extLst>
              <a:ext uri="{FF2B5EF4-FFF2-40B4-BE49-F238E27FC236}">
                <a16:creationId xmlns:a16="http://schemas.microsoft.com/office/drawing/2014/main" id="{A4189749-7D48-49FB-8FFE-78E1722F17CE}"/>
              </a:ext>
            </a:extLst>
          </p:cNvPr>
          <p:cNvPicPr>
            <a:picLocks noChangeAspect="1"/>
          </p:cNvPicPr>
          <p:nvPr/>
        </p:nvPicPr>
        <p:blipFill>
          <a:blip r:embed="rId4"/>
          <a:stretch>
            <a:fillRect/>
          </a:stretch>
        </p:blipFill>
        <p:spPr>
          <a:xfrm>
            <a:off x="3398277" y="2367419"/>
            <a:ext cx="1647630" cy="2908915"/>
          </a:xfrm>
          <a:prstGeom prst="rect">
            <a:avLst/>
          </a:prstGeom>
        </p:spPr>
      </p:pic>
      <p:pic>
        <p:nvPicPr>
          <p:cNvPr id="7" name="Afbeelding 6">
            <a:extLst>
              <a:ext uri="{FF2B5EF4-FFF2-40B4-BE49-F238E27FC236}">
                <a16:creationId xmlns:a16="http://schemas.microsoft.com/office/drawing/2014/main" id="{B4B84326-4130-4D69-9365-FB9AEA614804}"/>
              </a:ext>
            </a:extLst>
          </p:cNvPr>
          <p:cNvPicPr>
            <a:picLocks noChangeAspect="1"/>
          </p:cNvPicPr>
          <p:nvPr/>
        </p:nvPicPr>
        <p:blipFill>
          <a:blip r:embed="rId5"/>
          <a:stretch>
            <a:fillRect/>
          </a:stretch>
        </p:blipFill>
        <p:spPr>
          <a:xfrm>
            <a:off x="8853212" y="2367419"/>
            <a:ext cx="1464512" cy="2908915"/>
          </a:xfrm>
          <a:prstGeom prst="rect">
            <a:avLst/>
          </a:prstGeom>
        </p:spPr>
      </p:pic>
    </p:spTree>
    <p:extLst>
      <p:ext uri="{BB962C8B-B14F-4D97-AF65-F5344CB8AC3E}">
        <p14:creationId xmlns:p14="http://schemas.microsoft.com/office/powerpoint/2010/main" val="204441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F39C6E6-07E0-4CC8-BFCD-686F4C273A55}"/>
              </a:ext>
            </a:extLst>
          </p:cNvPr>
          <p:cNvSpPr>
            <a:spLocks noGrp="1"/>
          </p:cNvSpPr>
          <p:nvPr>
            <p:ph type="title"/>
          </p:nvPr>
        </p:nvSpPr>
        <p:spPr/>
        <p:txBody>
          <a:bodyPr/>
          <a:lstStyle/>
          <a:p>
            <a:r>
              <a:rPr lang="en-US" dirty="0" err="1"/>
              <a:t>Vragen</a:t>
            </a:r>
            <a:r>
              <a:rPr lang="en-US" dirty="0"/>
              <a:t>, </a:t>
            </a:r>
            <a:r>
              <a:rPr lang="en-US" dirty="0" err="1"/>
              <a:t>tabel</a:t>
            </a:r>
            <a:r>
              <a:rPr lang="en-US" dirty="0"/>
              <a:t> 8.18</a:t>
            </a:r>
          </a:p>
        </p:txBody>
      </p:sp>
      <p:pic>
        <p:nvPicPr>
          <p:cNvPr id="4" name="Tijdelijke aanduiding voor inhoud 3">
            <a:extLst>
              <a:ext uri="{FF2B5EF4-FFF2-40B4-BE49-F238E27FC236}">
                <a16:creationId xmlns:a16="http://schemas.microsoft.com/office/drawing/2014/main" id="{97A772D8-B2D5-43F3-8B87-7FA526F5484B}"/>
              </a:ext>
            </a:extLst>
          </p:cNvPr>
          <p:cNvPicPr>
            <a:picLocks noGrp="1" noChangeAspect="1"/>
          </p:cNvPicPr>
          <p:nvPr>
            <p:ph idx="1"/>
          </p:nvPr>
        </p:nvPicPr>
        <p:blipFill>
          <a:blip r:embed="rId2"/>
          <a:stretch>
            <a:fillRect/>
          </a:stretch>
        </p:blipFill>
        <p:spPr>
          <a:xfrm>
            <a:off x="2115079" y="1825625"/>
            <a:ext cx="7961841" cy="4351338"/>
          </a:xfrm>
          <a:prstGeom prst="rect">
            <a:avLst/>
          </a:prstGeom>
          <a:noFill/>
        </p:spPr>
      </p:pic>
      <p:pic>
        <p:nvPicPr>
          <p:cNvPr id="6" name="Afbeelding 5">
            <a:extLst>
              <a:ext uri="{FF2B5EF4-FFF2-40B4-BE49-F238E27FC236}">
                <a16:creationId xmlns:a16="http://schemas.microsoft.com/office/drawing/2014/main" id="{86C91DF9-1A24-464E-8834-6B7F5646A67A}"/>
              </a:ext>
            </a:extLst>
          </p:cNvPr>
          <p:cNvPicPr>
            <a:picLocks noChangeAspect="1"/>
          </p:cNvPicPr>
          <p:nvPr/>
        </p:nvPicPr>
        <p:blipFill>
          <a:blip r:embed="rId3"/>
          <a:stretch>
            <a:fillRect/>
          </a:stretch>
        </p:blipFill>
        <p:spPr>
          <a:xfrm>
            <a:off x="4368603" y="2538024"/>
            <a:ext cx="803189" cy="3638939"/>
          </a:xfrm>
          <a:prstGeom prst="rect">
            <a:avLst/>
          </a:prstGeom>
        </p:spPr>
      </p:pic>
      <p:pic>
        <p:nvPicPr>
          <p:cNvPr id="7" name="Afbeelding 6">
            <a:extLst>
              <a:ext uri="{FF2B5EF4-FFF2-40B4-BE49-F238E27FC236}">
                <a16:creationId xmlns:a16="http://schemas.microsoft.com/office/drawing/2014/main" id="{0467EDA0-1972-4844-AE08-3DD09418C9C3}"/>
              </a:ext>
            </a:extLst>
          </p:cNvPr>
          <p:cNvPicPr>
            <a:picLocks noChangeAspect="1"/>
          </p:cNvPicPr>
          <p:nvPr/>
        </p:nvPicPr>
        <p:blipFill>
          <a:blip r:embed="rId4"/>
          <a:stretch>
            <a:fillRect/>
          </a:stretch>
        </p:blipFill>
        <p:spPr>
          <a:xfrm>
            <a:off x="5211677" y="2524035"/>
            <a:ext cx="804742" cy="3638939"/>
          </a:xfrm>
          <a:prstGeom prst="rect">
            <a:avLst/>
          </a:prstGeom>
        </p:spPr>
      </p:pic>
      <p:pic>
        <p:nvPicPr>
          <p:cNvPr id="8" name="Afbeelding 7">
            <a:extLst>
              <a:ext uri="{FF2B5EF4-FFF2-40B4-BE49-F238E27FC236}">
                <a16:creationId xmlns:a16="http://schemas.microsoft.com/office/drawing/2014/main" id="{18A5E51B-3F2B-4AC4-AA95-2B68B2332AFE}"/>
              </a:ext>
            </a:extLst>
          </p:cNvPr>
          <p:cNvPicPr>
            <a:picLocks noChangeAspect="1"/>
          </p:cNvPicPr>
          <p:nvPr/>
        </p:nvPicPr>
        <p:blipFill>
          <a:blip r:embed="rId4"/>
          <a:stretch>
            <a:fillRect/>
          </a:stretch>
        </p:blipFill>
        <p:spPr>
          <a:xfrm>
            <a:off x="6056304" y="2524035"/>
            <a:ext cx="804742" cy="3638939"/>
          </a:xfrm>
          <a:prstGeom prst="rect">
            <a:avLst/>
          </a:prstGeom>
        </p:spPr>
      </p:pic>
      <p:pic>
        <p:nvPicPr>
          <p:cNvPr id="10" name="Afbeelding 9">
            <a:extLst>
              <a:ext uri="{FF2B5EF4-FFF2-40B4-BE49-F238E27FC236}">
                <a16:creationId xmlns:a16="http://schemas.microsoft.com/office/drawing/2014/main" id="{235080D5-C710-4B99-AB41-61C24BA4A6FC}"/>
              </a:ext>
            </a:extLst>
          </p:cNvPr>
          <p:cNvPicPr>
            <a:picLocks noChangeAspect="1"/>
          </p:cNvPicPr>
          <p:nvPr/>
        </p:nvPicPr>
        <p:blipFill>
          <a:blip r:embed="rId4"/>
          <a:stretch>
            <a:fillRect/>
          </a:stretch>
        </p:blipFill>
        <p:spPr>
          <a:xfrm>
            <a:off x="8578445" y="2538024"/>
            <a:ext cx="1498476" cy="3638939"/>
          </a:xfrm>
          <a:prstGeom prst="rect">
            <a:avLst/>
          </a:prstGeom>
        </p:spPr>
      </p:pic>
    </p:spTree>
    <p:extLst>
      <p:ext uri="{BB962C8B-B14F-4D97-AF65-F5344CB8AC3E}">
        <p14:creationId xmlns:p14="http://schemas.microsoft.com/office/powerpoint/2010/main" val="245665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040335-289E-4E9E-AC3A-66BC1D5B353C}"/>
              </a:ext>
            </a:extLst>
          </p:cNvPr>
          <p:cNvSpPr>
            <a:spLocks noGrp="1"/>
          </p:cNvSpPr>
          <p:nvPr>
            <p:ph type="title"/>
          </p:nvPr>
        </p:nvSpPr>
        <p:spPr/>
        <p:txBody>
          <a:bodyPr anchor="ctr">
            <a:normAutofit/>
          </a:bodyPr>
          <a:lstStyle/>
          <a:p>
            <a:r>
              <a:rPr lang="nl-NL" dirty="0"/>
              <a:t>Vragen, tabel 8.20</a:t>
            </a:r>
          </a:p>
        </p:txBody>
      </p:sp>
      <p:pic>
        <p:nvPicPr>
          <p:cNvPr id="4" name="Tijdelijke aanduiding voor inhoud 3">
            <a:extLst>
              <a:ext uri="{FF2B5EF4-FFF2-40B4-BE49-F238E27FC236}">
                <a16:creationId xmlns:a16="http://schemas.microsoft.com/office/drawing/2014/main" id="{88412F08-BADA-4CE0-AD50-A4555B05FEFC}"/>
              </a:ext>
            </a:extLst>
          </p:cNvPr>
          <p:cNvPicPr>
            <a:picLocks noGrp="1" noChangeAspect="1"/>
          </p:cNvPicPr>
          <p:nvPr>
            <p:ph idx="1"/>
          </p:nvPr>
        </p:nvPicPr>
        <p:blipFill>
          <a:blip r:embed="rId2"/>
          <a:stretch>
            <a:fillRect/>
          </a:stretch>
        </p:blipFill>
        <p:spPr>
          <a:xfrm>
            <a:off x="657890" y="1500188"/>
            <a:ext cx="10876219" cy="4676775"/>
          </a:xfrm>
          <a:prstGeom prst="rect">
            <a:avLst/>
          </a:prstGeom>
          <a:noFill/>
        </p:spPr>
      </p:pic>
      <p:pic>
        <p:nvPicPr>
          <p:cNvPr id="5" name="Afbeelding 4">
            <a:extLst>
              <a:ext uri="{FF2B5EF4-FFF2-40B4-BE49-F238E27FC236}">
                <a16:creationId xmlns:a16="http://schemas.microsoft.com/office/drawing/2014/main" id="{DB604B47-C699-4D91-9506-EBF1AEEE4D56}"/>
              </a:ext>
            </a:extLst>
          </p:cNvPr>
          <p:cNvPicPr>
            <a:picLocks noChangeAspect="1"/>
          </p:cNvPicPr>
          <p:nvPr/>
        </p:nvPicPr>
        <p:blipFill>
          <a:blip r:embed="rId3"/>
          <a:stretch>
            <a:fillRect/>
          </a:stretch>
        </p:blipFill>
        <p:spPr>
          <a:xfrm>
            <a:off x="4258849" y="2277166"/>
            <a:ext cx="1837150" cy="3765288"/>
          </a:xfrm>
          <a:prstGeom prst="rect">
            <a:avLst/>
          </a:prstGeom>
        </p:spPr>
      </p:pic>
      <p:pic>
        <p:nvPicPr>
          <p:cNvPr id="6" name="Afbeelding 5">
            <a:extLst>
              <a:ext uri="{FF2B5EF4-FFF2-40B4-BE49-F238E27FC236}">
                <a16:creationId xmlns:a16="http://schemas.microsoft.com/office/drawing/2014/main" id="{B814CA05-0713-4F8F-B30D-C5628CFD77F8}"/>
              </a:ext>
            </a:extLst>
          </p:cNvPr>
          <p:cNvPicPr>
            <a:picLocks noChangeAspect="1"/>
          </p:cNvPicPr>
          <p:nvPr/>
        </p:nvPicPr>
        <p:blipFill>
          <a:blip r:embed="rId3"/>
          <a:stretch>
            <a:fillRect/>
          </a:stretch>
        </p:blipFill>
        <p:spPr>
          <a:xfrm>
            <a:off x="9381995" y="2277167"/>
            <a:ext cx="2061499" cy="3765287"/>
          </a:xfrm>
          <a:prstGeom prst="rect">
            <a:avLst/>
          </a:prstGeom>
        </p:spPr>
      </p:pic>
    </p:spTree>
    <p:extLst>
      <p:ext uri="{BB962C8B-B14F-4D97-AF65-F5344CB8AC3E}">
        <p14:creationId xmlns:p14="http://schemas.microsoft.com/office/powerpoint/2010/main" val="394687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793C7D7F3BC946A5F2904ADE47754D" ma:contentTypeVersion="13" ma:contentTypeDescription="Een nieuw document maken." ma:contentTypeScope="" ma:versionID="f42ae457884816ed65af66d6ecd6449e">
  <xsd:schema xmlns:xsd="http://www.w3.org/2001/XMLSchema" xmlns:xs="http://www.w3.org/2001/XMLSchema" xmlns:p="http://schemas.microsoft.com/office/2006/metadata/properties" xmlns:ns3="c2e09757-d42c-4fcd-ae27-c71d4b258210" xmlns:ns4="bfe1b49f-1cd4-47d5-a3dc-4ad9ba0da7af" targetNamespace="http://schemas.microsoft.com/office/2006/metadata/properties" ma:root="true" ma:fieldsID="e05c96bf4333897997b4b9524680d5b4" ns3:_="" ns4:_="">
    <xsd:import namespace="c2e09757-d42c-4fcd-ae27-c71d4b258210"/>
    <xsd:import namespace="bfe1b49f-1cd4-47d5-a3dc-4ad9ba0da7a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e09757-d42c-4fcd-ae27-c71d4b2582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e1b49f-1cd4-47d5-a3dc-4ad9ba0da7af"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SharingHintHash" ma:index="18"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E81A0B-4F00-4460-9342-BDD1DE20159D}">
  <ds:schemaRefs>
    <ds:schemaRef ds:uri="c2e09757-d42c-4fcd-ae27-c71d4b258210"/>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bfe1b49f-1cd4-47d5-a3dc-4ad9ba0da7af"/>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E6CF286-F096-4834-9614-CB7875629DA7}">
  <ds:schemaRefs>
    <ds:schemaRef ds:uri="http://schemas.microsoft.com/sharepoint/v3/contenttype/forms"/>
  </ds:schemaRefs>
</ds:datastoreItem>
</file>

<file path=customXml/itemProps3.xml><?xml version="1.0" encoding="utf-8"?>
<ds:datastoreItem xmlns:ds="http://schemas.openxmlformats.org/officeDocument/2006/customXml" ds:itemID="{9B0D9196-7586-40D9-BA8D-4B53E2E270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e09757-d42c-4fcd-ae27-c71d4b258210"/>
    <ds:schemaRef ds:uri="bfe1b49f-1cd4-47d5-a3dc-4ad9ba0da7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TotalTime>
  <Words>869</Words>
  <Application>Microsoft Office PowerPoint</Application>
  <PresentationFormat>Breedbeeld</PresentationFormat>
  <Paragraphs>82</Paragraphs>
  <Slides>19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Calibri Light</vt:lpstr>
      <vt:lpstr>Kantoorthema</vt:lpstr>
      <vt:lpstr>Uitvoeren gewasbescherming</vt:lpstr>
      <vt:lpstr>Hoofdstuk 8 berekenen dosering</vt:lpstr>
      <vt:lpstr>Rekenen</vt:lpstr>
      <vt:lpstr>Vragen </vt:lpstr>
      <vt:lpstr>Vragen, tabel 8.6 </vt:lpstr>
      <vt:lpstr>Vragen, tabel 8.9</vt:lpstr>
      <vt:lpstr>Vragen, tabel 8.13 / 8.15</vt:lpstr>
      <vt:lpstr>Vragen, tabel 8.18</vt:lpstr>
      <vt:lpstr>Vragen, tabel 8.20</vt:lpstr>
      <vt:lpstr>Vragen, tabel 8.22</vt:lpstr>
      <vt:lpstr>Vragen</vt:lpstr>
      <vt:lpstr>Vragen</vt:lpstr>
      <vt:lpstr>Vragen</vt:lpstr>
      <vt:lpstr>Vragen</vt:lpstr>
      <vt:lpstr>Vragen</vt:lpstr>
      <vt:lpstr>Vragen</vt:lpstr>
      <vt:lpstr>Vragen</vt:lpstr>
      <vt:lpstr>Vragen</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Uitvoeren gewasbescherming</dc:title>
  <dc:creator>Koos van Splunter</dc:creator>
  <cp:lastModifiedBy>Cees van den Broek</cp:lastModifiedBy>
  <cp:revision>9</cp:revision>
  <dcterms:created xsi:type="dcterms:W3CDTF">2020-04-14T11:50:25Z</dcterms:created>
  <dcterms:modified xsi:type="dcterms:W3CDTF">2021-03-22T08:14:34Z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0x01010079793C7D7F3BC946A5F2904ADE47754D</vt:lpwstr>
  </property>
</Properties>
</file>